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20"/>
  </p:notesMasterIdLst>
  <p:sldIdLst>
    <p:sldId id="322" r:id="rId2"/>
    <p:sldId id="317" r:id="rId3"/>
    <p:sldId id="331" r:id="rId4"/>
    <p:sldId id="327" r:id="rId5"/>
    <p:sldId id="334" r:id="rId6"/>
    <p:sldId id="337" r:id="rId7"/>
    <p:sldId id="338" r:id="rId8"/>
    <p:sldId id="339" r:id="rId9"/>
    <p:sldId id="340" r:id="rId10"/>
    <p:sldId id="341" r:id="rId11"/>
    <p:sldId id="342" r:id="rId12"/>
    <p:sldId id="343" r:id="rId13"/>
    <p:sldId id="333" r:id="rId14"/>
    <p:sldId id="329" r:id="rId15"/>
    <p:sldId id="330" r:id="rId16"/>
    <p:sldId id="319" r:id="rId17"/>
    <p:sldId id="332" r:id="rId18"/>
    <p:sldId id="291" r:id="rId19"/>
  </p:sldIdLst>
  <p:sldSz cx="9144000" cy="5143500" type="screen16x9"/>
  <p:notesSz cx="6858000" cy="9872663"/>
  <p:embeddedFontLst>
    <p:embeddedFont>
      <p:font typeface="Assistant" pitchFamily="2" charset="-79"/>
      <p:regular r:id="rId21"/>
      <p:bold r:id="rId22"/>
    </p:embeddedFont>
    <p:embeddedFont>
      <p:font typeface="Noto Sans Hebrew" pitchFamily="2" charset="-79"/>
      <p:regular r:id="rId23"/>
      <p:bold r:id="rId24"/>
    </p:embeddedFont>
    <p:embeddedFont>
      <p:font typeface="Ploni DL 1.1 AAA" panose="020B0604020202020204" charset="-79"/>
      <p:regular r:id="rId25"/>
      <p:bold r:id="rId26"/>
    </p:embeddedFont>
    <p:embeddedFont>
      <p:font typeface="Zvulun FM" panose="020B0604020202020204" charset="-79"/>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מקטע ברירת מחדל" id="{1A07384C-7C03-4D3A-86D8-4ECCACC609E9}">
          <p14:sldIdLst>
            <p14:sldId id="322"/>
            <p14:sldId id="317"/>
            <p14:sldId id="331"/>
            <p14:sldId id="327"/>
            <p14:sldId id="334"/>
            <p14:sldId id="337"/>
            <p14:sldId id="338"/>
            <p14:sldId id="339"/>
            <p14:sldId id="340"/>
            <p14:sldId id="341"/>
            <p14:sldId id="342"/>
            <p14:sldId id="343"/>
            <p14:sldId id="333"/>
            <p14:sldId id="329"/>
            <p14:sldId id="330"/>
            <p14:sldId id="319"/>
            <p14:sldId id="332"/>
            <p14:sldId id="29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n Putterman‏" initials=""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FF92"/>
    <a:srgbClr val="FFF0E1"/>
    <a:srgbClr val="28FC6A"/>
    <a:srgbClr val="FFF0E2"/>
    <a:srgbClr val="2A5BAA"/>
    <a:srgbClr val="2B5CA9"/>
    <a:srgbClr val="ED1A25"/>
    <a:srgbClr val="6F6F6F"/>
    <a:srgbClr val="DE000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32" d="100"/>
          <a:sy n="132" d="100"/>
        </p:scale>
        <p:origin x="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8113" y="739775"/>
            <a:ext cx="6583362"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689515"/>
            <a:ext cx="5486400" cy="4442698"/>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0d35cf998f_0_139:notes"/>
          <p:cNvSpPr>
            <a:spLocks noGrp="1" noRot="1" noChangeAspect="1"/>
          </p:cNvSpPr>
          <p:nvPr>
            <p:ph type="sldImg" idx="2"/>
          </p:nvPr>
        </p:nvSpPr>
        <p:spPr>
          <a:xfrm>
            <a:off x="136525" y="739775"/>
            <a:ext cx="6584950"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0d35cf998f_0_139:notes"/>
          <p:cNvSpPr txBox="1">
            <a:spLocks noGrp="1"/>
          </p:cNvSpPr>
          <p:nvPr>
            <p:ph type="body" idx="1"/>
          </p:nvPr>
        </p:nvSpPr>
        <p:spPr>
          <a:xfrm>
            <a:off x="685800" y="4689515"/>
            <a:ext cx="548640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3165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0d35cf998f_0_139:notes"/>
          <p:cNvSpPr>
            <a:spLocks noGrp="1" noRot="1" noChangeAspect="1"/>
          </p:cNvSpPr>
          <p:nvPr>
            <p:ph type="sldImg" idx="2"/>
          </p:nvPr>
        </p:nvSpPr>
        <p:spPr>
          <a:xfrm>
            <a:off x="136525" y="739775"/>
            <a:ext cx="6584950"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0d35cf998f_0_139:notes"/>
          <p:cNvSpPr txBox="1">
            <a:spLocks noGrp="1"/>
          </p:cNvSpPr>
          <p:nvPr>
            <p:ph type="body" idx="1"/>
          </p:nvPr>
        </p:nvSpPr>
        <p:spPr>
          <a:xfrm>
            <a:off x="685800" y="4689515"/>
            <a:ext cx="548640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5474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0d35cf998f_0_139:notes"/>
          <p:cNvSpPr>
            <a:spLocks noGrp="1" noRot="1" noChangeAspect="1"/>
          </p:cNvSpPr>
          <p:nvPr>
            <p:ph type="sldImg" idx="2"/>
          </p:nvPr>
        </p:nvSpPr>
        <p:spPr>
          <a:xfrm>
            <a:off x="136525" y="739775"/>
            <a:ext cx="6584950"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0d35cf998f_0_139:notes"/>
          <p:cNvSpPr txBox="1">
            <a:spLocks noGrp="1"/>
          </p:cNvSpPr>
          <p:nvPr>
            <p:ph type="body" idx="1"/>
          </p:nvPr>
        </p:nvSpPr>
        <p:spPr>
          <a:xfrm>
            <a:off x="685800" y="4689515"/>
            <a:ext cx="548640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8588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0d35cf998f_0_139:notes"/>
          <p:cNvSpPr>
            <a:spLocks noGrp="1" noRot="1" noChangeAspect="1"/>
          </p:cNvSpPr>
          <p:nvPr>
            <p:ph type="sldImg" idx="2"/>
          </p:nvPr>
        </p:nvSpPr>
        <p:spPr>
          <a:xfrm>
            <a:off x="136525" y="739775"/>
            <a:ext cx="6584950"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0d35cf998f_0_139:notes"/>
          <p:cNvSpPr txBox="1">
            <a:spLocks noGrp="1"/>
          </p:cNvSpPr>
          <p:nvPr>
            <p:ph type="body" idx="1"/>
          </p:nvPr>
        </p:nvSpPr>
        <p:spPr>
          <a:xfrm>
            <a:off x="685800" y="4689515"/>
            <a:ext cx="548640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74047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0d35cf998f_0_139:notes"/>
          <p:cNvSpPr>
            <a:spLocks noGrp="1" noRot="1" noChangeAspect="1"/>
          </p:cNvSpPr>
          <p:nvPr>
            <p:ph type="sldImg" idx="2"/>
          </p:nvPr>
        </p:nvSpPr>
        <p:spPr>
          <a:xfrm>
            <a:off x="136525" y="739775"/>
            <a:ext cx="6584950"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0d35cf998f_0_139:notes"/>
          <p:cNvSpPr txBox="1">
            <a:spLocks noGrp="1"/>
          </p:cNvSpPr>
          <p:nvPr>
            <p:ph type="body" idx="1"/>
          </p:nvPr>
        </p:nvSpPr>
        <p:spPr>
          <a:xfrm>
            <a:off x="685800" y="4689515"/>
            <a:ext cx="548640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8306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0d35cf998f_0_139:notes"/>
          <p:cNvSpPr>
            <a:spLocks noGrp="1" noRot="1" noChangeAspect="1"/>
          </p:cNvSpPr>
          <p:nvPr>
            <p:ph type="sldImg" idx="2"/>
          </p:nvPr>
        </p:nvSpPr>
        <p:spPr>
          <a:xfrm>
            <a:off x="136525" y="739775"/>
            <a:ext cx="6584950"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0d35cf998f_0_139:notes"/>
          <p:cNvSpPr txBox="1">
            <a:spLocks noGrp="1"/>
          </p:cNvSpPr>
          <p:nvPr>
            <p:ph type="body" idx="1"/>
          </p:nvPr>
        </p:nvSpPr>
        <p:spPr>
          <a:xfrm>
            <a:off x="685800" y="4689515"/>
            <a:ext cx="548640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623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0d35cf998f_0_139:notes"/>
          <p:cNvSpPr>
            <a:spLocks noGrp="1" noRot="1" noChangeAspect="1"/>
          </p:cNvSpPr>
          <p:nvPr>
            <p:ph type="sldImg" idx="2"/>
          </p:nvPr>
        </p:nvSpPr>
        <p:spPr>
          <a:xfrm>
            <a:off x="136525" y="739775"/>
            <a:ext cx="6584950"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0d35cf998f_0_139:notes"/>
          <p:cNvSpPr txBox="1">
            <a:spLocks noGrp="1"/>
          </p:cNvSpPr>
          <p:nvPr>
            <p:ph type="body" idx="1"/>
          </p:nvPr>
        </p:nvSpPr>
        <p:spPr>
          <a:xfrm>
            <a:off x="685800" y="4689515"/>
            <a:ext cx="548640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9634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0d35cf998f_0_139:notes"/>
          <p:cNvSpPr>
            <a:spLocks noGrp="1" noRot="1" noChangeAspect="1"/>
          </p:cNvSpPr>
          <p:nvPr>
            <p:ph type="sldImg" idx="2"/>
          </p:nvPr>
        </p:nvSpPr>
        <p:spPr>
          <a:xfrm>
            <a:off x="136525" y="739775"/>
            <a:ext cx="6584950"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0d35cf998f_0_139:notes"/>
          <p:cNvSpPr txBox="1">
            <a:spLocks noGrp="1"/>
          </p:cNvSpPr>
          <p:nvPr>
            <p:ph type="body" idx="1"/>
          </p:nvPr>
        </p:nvSpPr>
        <p:spPr>
          <a:xfrm>
            <a:off x="685800" y="4689515"/>
            <a:ext cx="548640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39464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0d35cf998f_0_48:notes"/>
          <p:cNvSpPr>
            <a:spLocks noGrp="1" noRot="1" noChangeAspect="1"/>
          </p:cNvSpPr>
          <p:nvPr>
            <p:ph type="sldImg" idx="2"/>
          </p:nvPr>
        </p:nvSpPr>
        <p:spPr>
          <a:xfrm>
            <a:off x="136525" y="739775"/>
            <a:ext cx="6584950"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0d35cf998f_0_48:notes"/>
          <p:cNvSpPr txBox="1">
            <a:spLocks noGrp="1"/>
          </p:cNvSpPr>
          <p:nvPr>
            <p:ph type="body" idx="1"/>
          </p:nvPr>
        </p:nvSpPr>
        <p:spPr>
          <a:xfrm>
            <a:off x="685800" y="4689515"/>
            <a:ext cx="548640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8424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0d35cf998f_0_139:notes"/>
          <p:cNvSpPr>
            <a:spLocks noGrp="1" noRot="1" noChangeAspect="1"/>
          </p:cNvSpPr>
          <p:nvPr>
            <p:ph type="sldImg" idx="2"/>
          </p:nvPr>
        </p:nvSpPr>
        <p:spPr>
          <a:xfrm>
            <a:off x="136525" y="739775"/>
            <a:ext cx="6584950"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0d35cf998f_0_139:notes"/>
          <p:cNvSpPr txBox="1">
            <a:spLocks noGrp="1"/>
          </p:cNvSpPr>
          <p:nvPr>
            <p:ph type="body" idx="1"/>
          </p:nvPr>
        </p:nvSpPr>
        <p:spPr>
          <a:xfrm>
            <a:off x="685800" y="4689515"/>
            <a:ext cx="548640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94708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0d35cf998f_0_139:notes"/>
          <p:cNvSpPr>
            <a:spLocks noGrp="1" noRot="1" noChangeAspect="1"/>
          </p:cNvSpPr>
          <p:nvPr>
            <p:ph type="sldImg" idx="2"/>
          </p:nvPr>
        </p:nvSpPr>
        <p:spPr>
          <a:xfrm>
            <a:off x="136525" y="739775"/>
            <a:ext cx="6584950"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0d35cf998f_0_139:notes"/>
          <p:cNvSpPr txBox="1">
            <a:spLocks noGrp="1"/>
          </p:cNvSpPr>
          <p:nvPr>
            <p:ph type="body" idx="1"/>
          </p:nvPr>
        </p:nvSpPr>
        <p:spPr>
          <a:xfrm>
            <a:off x="685800" y="4689515"/>
            <a:ext cx="548640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97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0d35cf998f_0_139:notes"/>
          <p:cNvSpPr>
            <a:spLocks noGrp="1" noRot="1" noChangeAspect="1"/>
          </p:cNvSpPr>
          <p:nvPr>
            <p:ph type="sldImg" idx="2"/>
          </p:nvPr>
        </p:nvSpPr>
        <p:spPr>
          <a:xfrm>
            <a:off x="136525" y="739775"/>
            <a:ext cx="6584950"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0d35cf998f_0_139:notes"/>
          <p:cNvSpPr txBox="1">
            <a:spLocks noGrp="1"/>
          </p:cNvSpPr>
          <p:nvPr>
            <p:ph type="body" idx="1"/>
          </p:nvPr>
        </p:nvSpPr>
        <p:spPr>
          <a:xfrm>
            <a:off x="685800" y="4689515"/>
            <a:ext cx="548640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4583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0d35cf998f_0_139:notes"/>
          <p:cNvSpPr>
            <a:spLocks noGrp="1" noRot="1" noChangeAspect="1"/>
          </p:cNvSpPr>
          <p:nvPr>
            <p:ph type="sldImg" idx="2"/>
          </p:nvPr>
        </p:nvSpPr>
        <p:spPr>
          <a:xfrm>
            <a:off x="136525" y="739775"/>
            <a:ext cx="6584950"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0d35cf998f_0_139:notes"/>
          <p:cNvSpPr txBox="1">
            <a:spLocks noGrp="1"/>
          </p:cNvSpPr>
          <p:nvPr>
            <p:ph type="body" idx="1"/>
          </p:nvPr>
        </p:nvSpPr>
        <p:spPr>
          <a:xfrm>
            <a:off x="685800" y="4689515"/>
            <a:ext cx="548640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5634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0d35cf998f_0_139:notes"/>
          <p:cNvSpPr>
            <a:spLocks noGrp="1" noRot="1" noChangeAspect="1"/>
          </p:cNvSpPr>
          <p:nvPr>
            <p:ph type="sldImg" idx="2"/>
          </p:nvPr>
        </p:nvSpPr>
        <p:spPr>
          <a:xfrm>
            <a:off x="136525" y="739775"/>
            <a:ext cx="6584950"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0d35cf998f_0_139:notes"/>
          <p:cNvSpPr txBox="1">
            <a:spLocks noGrp="1"/>
          </p:cNvSpPr>
          <p:nvPr>
            <p:ph type="body" idx="1"/>
          </p:nvPr>
        </p:nvSpPr>
        <p:spPr>
          <a:xfrm>
            <a:off x="685800" y="4689515"/>
            <a:ext cx="548640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514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0d35cf998f_0_139:notes"/>
          <p:cNvSpPr>
            <a:spLocks noGrp="1" noRot="1" noChangeAspect="1"/>
          </p:cNvSpPr>
          <p:nvPr>
            <p:ph type="sldImg" idx="2"/>
          </p:nvPr>
        </p:nvSpPr>
        <p:spPr>
          <a:xfrm>
            <a:off x="136525" y="739775"/>
            <a:ext cx="6584950"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0d35cf998f_0_139:notes"/>
          <p:cNvSpPr txBox="1">
            <a:spLocks noGrp="1"/>
          </p:cNvSpPr>
          <p:nvPr>
            <p:ph type="body" idx="1"/>
          </p:nvPr>
        </p:nvSpPr>
        <p:spPr>
          <a:xfrm>
            <a:off x="685800" y="4689515"/>
            <a:ext cx="548640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5882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0d35cf998f_0_139:notes"/>
          <p:cNvSpPr>
            <a:spLocks noGrp="1" noRot="1" noChangeAspect="1"/>
          </p:cNvSpPr>
          <p:nvPr>
            <p:ph type="sldImg" idx="2"/>
          </p:nvPr>
        </p:nvSpPr>
        <p:spPr>
          <a:xfrm>
            <a:off x="136525" y="739775"/>
            <a:ext cx="6584950"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0d35cf998f_0_139:notes"/>
          <p:cNvSpPr txBox="1">
            <a:spLocks noGrp="1"/>
          </p:cNvSpPr>
          <p:nvPr>
            <p:ph type="body" idx="1"/>
          </p:nvPr>
        </p:nvSpPr>
        <p:spPr>
          <a:xfrm>
            <a:off x="685800" y="4689515"/>
            <a:ext cx="548640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1863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0d35cf998f_0_139:notes"/>
          <p:cNvSpPr>
            <a:spLocks noGrp="1" noRot="1" noChangeAspect="1"/>
          </p:cNvSpPr>
          <p:nvPr>
            <p:ph type="sldImg" idx="2"/>
          </p:nvPr>
        </p:nvSpPr>
        <p:spPr>
          <a:xfrm>
            <a:off x="136525" y="739775"/>
            <a:ext cx="6584950"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0d35cf998f_0_139:notes"/>
          <p:cNvSpPr txBox="1">
            <a:spLocks noGrp="1"/>
          </p:cNvSpPr>
          <p:nvPr>
            <p:ph type="body" idx="1"/>
          </p:nvPr>
        </p:nvSpPr>
        <p:spPr>
          <a:xfrm>
            <a:off x="685800" y="4689515"/>
            <a:ext cx="548640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1292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w"/>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png"/><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1.png"/><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png"/><Relationship Id="rId7" Type="http://schemas.openxmlformats.org/officeDocument/2006/relationships/image" Target="../media/image26.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png"/><Relationship Id="rId7" Type="http://schemas.openxmlformats.org/officeDocument/2006/relationships/image" Target="../media/image26.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6.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1.png"/><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jpg"/><Relationship Id="rId7"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4.svg"/><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1.png"/><Relationship Id="rId10" Type="http://schemas.openxmlformats.org/officeDocument/2006/relationships/image" Target="../media/image14.png"/><Relationship Id="rId4" Type="http://schemas.openxmlformats.org/officeDocument/2006/relationships/image" Target="../media/image4.svg"/><Relationship Id="rId9"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B5CA9"/>
        </a:solidFill>
        <a:effectLst/>
      </p:bgPr>
    </p:bg>
    <p:spTree>
      <p:nvGrpSpPr>
        <p:cNvPr id="1" name=""/>
        <p:cNvGrpSpPr/>
        <p:nvPr/>
      </p:nvGrpSpPr>
      <p:grpSpPr>
        <a:xfrm>
          <a:off x="0" y="0"/>
          <a:ext cx="0" cy="0"/>
          <a:chOff x="0" y="0"/>
          <a:chExt cx="0" cy="0"/>
        </a:xfrm>
      </p:grpSpPr>
      <p:pic>
        <p:nvPicPr>
          <p:cNvPr id="7" name="Google Shape;88;p17">
            <a:extLst>
              <a:ext uri="{FF2B5EF4-FFF2-40B4-BE49-F238E27FC236}">
                <a16:creationId xmlns:a16="http://schemas.microsoft.com/office/drawing/2014/main" id="{30F69871-3B5C-4B30-4B03-E9DBB88F5369}"/>
              </a:ext>
            </a:extLst>
          </p:cNvPr>
          <p:cNvPicPr preferRelativeResize="0"/>
          <p:nvPr/>
        </p:nvPicPr>
        <p:blipFill>
          <a:blip r:embed="rId2">
            <a:alphaModFix/>
          </a:blip>
          <a:stretch>
            <a:fillRect/>
          </a:stretch>
        </p:blipFill>
        <p:spPr>
          <a:xfrm>
            <a:off x="7781600" y="242325"/>
            <a:ext cx="1076650" cy="338700"/>
          </a:xfrm>
          <a:prstGeom prst="rect">
            <a:avLst/>
          </a:prstGeom>
          <a:noFill/>
          <a:ln>
            <a:noFill/>
          </a:ln>
        </p:spPr>
      </p:pic>
      <p:pic>
        <p:nvPicPr>
          <p:cNvPr id="2" name="תמונה 1"/>
          <p:cNvPicPr>
            <a:picLocks noChangeAspect="1"/>
          </p:cNvPicPr>
          <p:nvPr/>
        </p:nvPicPr>
        <p:blipFill rotWithShape="1">
          <a:blip r:embed="rId3"/>
          <a:srcRect l="1655" t="4071" r="6659" b="1883"/>
          <a:stretch/>
        </p:blipFill>
        <p:spPr>
          <a:xfrm>
            <a:off x="1947463" y="125643"/>
            <a:ext cx="5144372" cy="4979119"/>
          </a:xfrm>
          <a:prstGeom prst="flowChartConnector">
            <a:avLst/>
          </a:prstGeom>
        </p:spPr>
      </p:pic>
      <p:sp>
        <p:nvSpPr>
          <p:cNvPr id="5" name="TextBox 4">
            <a:extLst>
              <a:ext uri="{FF2B5EF4-FFF2-40B4-BE49-F238E27FC236}">
                <a16:creationId xmlns:a16="http://schemas.microsoft.com/office/drawing/2014/main" id="{78B9EE0D-F95A-7A82-FEB4-9EC76BA152AC}"/>
              </a:ext>
            </a:extLst>
          </p:cNvPr>
          <p:cNvSpPr txBox="1"/>
          <p:nvPr/>
        </p:nvSpPr>
        <p:spPr>
          <a:xfrm>
            <a:off x="3060797" y="2331570"/>
            <a:ext cx="3022405" cy="954107"/>
          </a:xfrm>
          <a:prstGeom prst="rect">
            <a:avLst/>
          </a:prstGeom>
          <a:solidFill>
            <a:srgbClr val="2A5BAA"/>
          </a:solidFill>
        </p:spPr>
        <p:txBody>
          <a:bodyPr wrap="square" rtlCol="0">
            <a:spAutoFit/>
          </a:bodyPr>
          <a:lstStyle/>
          <a:p>
            <a:pPr algn="ctr"/>
            <a:r>
              <a:rPr lang="he-IL" sz="2800" b="1" dirty="0">
                <a:solidFill>
                  <a:schemeClr val="bg1"/>
                </a:solidFill>
                <a:latin typeface="Noto Sans Hebrew" pitchFamily="2" charset="-79"/>
                <a:cs typeface="Noto Sans Hebrew" pitchFamily="2" charset="-79"/>
              </a:rPr>
              <a:t>כלים להתמודדות באי וודאות</a:t>
            </a:r>
          </a:p>
        </p:txBody>
      </p:sp>
      <p:sp>
        <p:nvSpPr>
          <p:cNvPr id="9" name="TextBox 8">
            <a:extLst>
              <a:ext uri="{FF2B5EF4-FFF2-40B4-BE49-F238E27FC236}">
                <a16:creationId xmlns:a16="http://schemas.microsoft.com/office/drawing/2014/main" id="{78B9EE0D-F95A-7A82-FEB4-9EC76BA152AC}"/>
              </a:ext>
            </a:extLst>
          </p:cNvPr>
          <p:cNvSpPr txBox="1"/>
          <p:nvPr/>
        </p:nvSpPr>
        <p:spPr>
          <a:xfrm>
            <a:off x="3340264" y="3285677"/>
            <a:ext cx="2585885" cy="575263"/>
          </a:xfrm>
          <a:custGeom>
            <a:avLst/>
            <a:gdLst>
              <a:gd name="connsiteX0" fmla="*/ 0 w 2585885"/>
              <a:gd name="connsiteY0" fmla="*/ 0 h 707886"/>
              <a:gd name="connsiteX1" fmla="*/ 2585885 w 2585885"/>
              <a:gd name="connsiteY1" fmla="*/ 0 h 707886"/>
              <a:gd name="connsiteX2" fmla="*/ 2585885 w 2585885"/>
              <a:gd name="connsiteY2" fmla="*/ 707886 h 707886"/>
              <a:gd name="connsiteX3" fmla="*/ 0 w 2585885"/>
              <a:gd name="connsiteY3" fmla="*/ 707886 h 707886"/>
              <a:gd name="connsiteX4" fmla="*/ 0 w 2585885"/>
              <a:gd name="connsiteY4" fmla="*/ 0 h 707886"/>
              <a:gd name="connsiteX0" fmla="*/ 0 w 2585885"/>
              <a:gd name="connsiteY0" fmla="*/ 0 h 707886"/>
              <a:gd name="connsiteX1" fmla="*/ 2585885 w 2585885"/>
              <a:gd name="connsiteY1" fmla="*/ 0 h 707886"/>
              <a:gd name="connsiteX2" fmla="*/ 2585885 w 2585885"/>
              <a:gd name="connsiteY2" fmla="*/ 707886 h 707886"/>
              <a:gd name="connsiteX3" fmla="*/ 20940 w 2585885"/>
              <a:gd name="connsiteY3" fmla="*/ 575263 h 707886"/>
              <a:gd name="connsiteX4" fmla="*/ 0 w 2585885"/>
              <a:gd name="connsiteY4" fmla="*/ 0 h 707886"/>
              <a:gd name="connsiteX0" fmla="*/ 0 w 2585885"/>
              <a:gd name="connsiteY0" fmla="*/ 0 h 575263"/>
              <a:gd name="connsiteX1" fmla="*/ 2585885 w 2585885"/>
              <a:gd name="connsiteY1" fmla="*/ 0 h 575263"/>
              <a:gd name="connsiteX2" fmla="*/ 2509103 w 2585885"/>
              <a:gd name="connsiteY2" fmla="*/ 575263 h 575263"/>
              <a:gd name="connsiteX3" fmla="*/ 20940 w 2585885"/>
              <a:gd name="connsiteY3" fmla="*/ 575263 h 575263"/>
              <a:gd name="connsiteX4" fmla="*/ 0 w 2585885"/>
              <a:gd name="connsiteY4" fmla="*/ 0 h 575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5885" h="575263">
                <a:moveTo>
                  <a:pt x="0" y="0"/>
                </a:moveTo>
                <a:lnTo>
                  <a:pt x="2585885" y="0"/>
                </a:lnTo>
                <a:lnTo>
                  <a:pt x="2509103" y="575263"/>
                </a:lnTo>
                <a:lnTo>
                  <a:pt x="20940" y="575263"/>
                </a:lnTo>
                <a:lnTo>
                  <a:pt x="0" y="0"/>
                </a:lnTo>
                <a:close/>
              </a:path>
            </a:pathLst>
          </a:custGeom>
          <a:solidFill>
            <a:srgbClr val="2A5BAA"/>
          </a:solidFill>
        </p:spPr>
        <p:txBody>
          <a:bodyPr wrap="square" rtlCol="0">
            <a:spAutoFit/>
          </a:bodyPr>
          <a:lstStyle/>
          <a:p>
            <a:pPr algn="r"/>
            <a:endParaRPr lang="he-IL" sz="4000" b="1" dirty="0">
              <a:solidFill>
                <a:schemeClr val="bg1"/>
              </a:solidFill>
              <a:latin typeface="Assistant" panose="00000500000000000000" pitchFamily="2" charset="-79"/>
              <a:cs typeface="Assistant" panose="00000500000000000000" pitchFamily="2" charset="-79"/>
            </a:endParaRPr>
          </a:p>
        </p:txBody>
      </p:sp>
      <p:pic>
        <p:nvPicPr>
          <p:cNvPr id="3" name="Google Shape;138;p21">
            <a:extLst>
              <a:ext uri="{FF2B5EF4-FFF2-40B4-BE49-F238E27FC236}">
                <a16:creationId xmlns:a16="http://schemas.microsoft.com/office/drawing/2014/main" id="{69D099B8-C10E-565C-D4D7-AB5D3615E7F8}"/>
              </a:ext>
            </a:extLst>
          </p:cNvPr>
          <p:cNvPicPr preferRelativeResize="0"/>
          <p:nvPr/>
        </p:nvPicPr>
        <p:blipFill>
          <a:blip r:embed="rId2">
            <a:alphaModFix/>
            <a:biLevel thresh="25000"/>
          </a:blip>
          <a:stretch>
            <a:fillRect/>
          </a:stretch>
        </p:blipFill>
        <p:spPr>
          <a:xfrm>
            <a:off x="7660950" y="397277"/>
            <a:ext cx="1076650" cy="338700"/>
          </a:xfrm>
          <a:prstGeom prst="rect">
            <a:avLst/>
          </a:prstGeom>
          <a:noFill/>
          <a:ln>
            <a:noFill/>
          </a:ln>
        </p:spPr>
      </p:pic>
    </p:spTree>
    <p:extLst>
      <p:ext uri="{BB962C8B-B14F-4D97-AF65-F5344CB8AC3E}">
        <p14:creationId xmlns:p14="http://schemas.microsoft.com/office/powerpoint/2010/main" val="482234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B5CA9"/>
        </a:solidFill>
        <a:effectLst/>
      </p:bgPr>
    </p:bg>
    <p:spTree>
      <p:nvGrpSpPr>
        <p:cNvPr id="1" name="Shape 135"/>
        <p:cNvGrpSpPr/>
        <p:nvPr/>
      </p:nvGrpSpPr>
      <p:grpSpPr>
        <a:xfrm>
          <a:off x="0" y="0"/>
          <a:ext cx="0" cy="0"/>
          <a:chOff x="0" y="0"/>
          <a:chExt cx="0" cy="0"/>
        </a:xfrm>
      </p:grpSpPr>
      <p:pic>
        <p:nvPicPr>
          <p:cNvPr id="11" name="Graphic 10">
            <a:extLst>
              <a:ext uri="{FF2B5EF4-FFF2-40B4-BE49-F238E27FC236}">
                <a16:creationId xmlns:a16="http://schemas.microsoft.com/office/drawing/2014/main" id="{106735E1-786E-6B4E-5C98-A1F648B7E4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5085" y="-1865468"/>
            <a:ext cx="11414170" cy="4391025"/>
          </a:xfrm>
          <a:prstGeom prst="rect">
            <a:avLst/>
          </a:prstGeom>
        </p:spPr>
      </p:pic>
      <p:pic>
        <p:nvPicPr>
          <p:cNvPr id="16" name="Google Shape;138;p21">
            <a:extLst>
              <a:ext uri="{FF2B5EF4-FFF2-40B4-BE49-F238E27FC236}">
                <a16:creationId xmlns:a16="http://schemas.microsoft.com/office/drawing/2014/main" id="{C74BDFA1-84F0-169E-0E52-0E60CFA7B205}"/>
              </a:ext>
            </a:extLst>
          </p:cNvPr>
          <p:cNvPicPr preferRelativeResize="0"/>
          <p:nvPr/>
        </p:nvPicPr>
        <p:blipFill>
          <a:blip r:embed="rId5">
            <a:alphaModFix/>
          </a:blip>
          <a:stretch>
            <a:fillRect/>
          </a:stretch>
        </p:blipFill>
        <p:spPr>
          <a:xfrm>
            <a:off x="7794300" y="242325"/>
            <a:ext cx="1076650" cy="338700"/>
          </a:xfrm>
          <a:prstGeom prst="rect">
            <a:avLst/>
          </a:prstGeom>
          <a:noFill/>
          <a:ln>
            <a:noFill/>
          </a:ln>
        </p:spPr>
      </p:pic>
      <p:pic>
        <p:nvPicPr>
          <p:cNvPr id="3" name="Google Shape;138;p21">
            <a:extLst>
              <a:ext uri="{FF2B5EF4-FFF2-40B4-BE49-F238E27FC236}">
                <a16:creationId xmlns:a16="http://schemas.microsoft.com/office/drawing/2014/main" id="{1D2C37E8-A8CF-17D2-A8B4-4DE00E6BB68E}"/>
              </a:ext>
            </a:extLst>
          </p:cNvPr>
          <p:cNvPicPr preferRelativeResize="0"/>
          <p:nvPr/>
        </p:nvPicPr>
        <p:blipFill>
          <a:blip r:embed="rId5">
            <a:alphaModFix/>
            <a:biLevel thresh="25000"/>
          </a:blip>
          <a:stretch>
            <a:fillRect/>
          </a:stretch>
        </p:blipFill>
        <p:spPr>
          <a:xfrm>
            <a:off x="7660950" y="397277"/>
            <a:ext cx="1076650" cy="338700"/>
          </a:xfrm>
          <a:prstGeom prst="rect">
            <a:avLst/>
          </a:prstGeom>
          <a:noFill/>
          <a:ln>
            <a:noFill/>
          </a:ln>
        </p:spPr>
      </p:pic>
      <p:sp>
        <p:nvSpPr>
          <p:cNvPr id="17" name="Google Shape;143;p21">
            <a:extLst>
              <a:ext uri="{FF2B5EF4-FFF2-40B4-BE49-F238E27FC236}">
                <a16:creationId xmlns:a16="http://schemas.microsoft.com/office/drawing/2014/main" id="{E3697F9C-68CD-5429-6F52-7ADA3C769C6F}"/>
              </a:ext>
            </a:extLst>
          </p:cNvPr>
          <p:cNvSpPr txBox="1"/>
          <p:nvPr/>
        </p:nvSpPr>
        <p:spPr>
          <a:xfrm>
            <a:off x="4027172" y="1201043"/>
            <a:ext cx="4641381" cy="2400627"/>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he-IL" sz="3600" b="1" dirty="0">
                <a:solidFill>
                  <a:srgbClr val="FFF0E1"/>
                </a:solidFill>
                <a:latin typeface="Ploni DL 1.1 AAA" panose="00000500000000000000" pitchFamily="50" charset="-79"/>
                <a:ea typeface="Noto Sans Hebrew Black"/>
                <a:cs typeface="Ploni DL 1.1 AAA" panose="00000500000000000000" pitchFamily="50" charset="-79"/>
                <a:sym typeface="Noto Sans Hebrew Black"/>
              </a:rPr>
              <a:t>בקבוצות קטנות- שתפו במה שנוח לכם, ועזרו אחד/ת לשני/ה להגדיל את מעגל ההשפעה.</a:t>
            </a:r>
          </a:p>
        </p:txBody>
      </p:sp>
      <p:pic>
        <p:nvPicPr>
          <p:cNvPr id="4" name="גרפיקה 3" descr="Distancing חברתי קו מיתאר">
            <a:extLst>
              <a:ext uri="{FF2B5EF4-FFF2-40B4-BE49-F238E27FC236}">
                <a16:creationId xmlns:a16="http://schemas.microsoft.com/office/drawing/2014/main" id="{F2BD2F0F-E879-ABE0-F25F-9D2F10FEBBD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2799" y="1074128"/>
            <a:ext cx="2902857" cy="2902857"/>
          </a:xfrm>
          <a:prstGeom prst="rect">
            <a:avLst/>
          </a:prstGeom>
        </p:spPr>
      </p:pic>
    </p:spTree>
    <p:extLst>
      <p:ext uri="{BB962C8B-B14F-4D97-AF65-F5344CB8AC3E}">
        <p14:creationId xmlns:p14="http://schemas.microsoft.com/office/powerpoint/2010/main" val="2080180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B5CA9"/>
        </a:solidFill>
        <a:effectLst/>
      </p:bgPr>
    </p:bg>
    <p:spTree>
      <p:nvGrpSpPr>
        <p:cNvPr id="1" name="Shape 135"/>
        <p:cNvGrpSpPr/>
        <p:nvPr/>
      </p:nvGrpSpPr>
      <p:grpSpPr>
        <a:xfrm>
          <a:off x="0" y="0"/>
          <a:ext cx="0" cy="0"/>
          <a:chOff x="0" y="0"/>
          <a:chExt cx="0" cy="0"/>
        </a:xfrm>
      </p:grpSpPr>
      <p:pic>
        <p:nvPicPr>
          <p:cNvPr id="11" name="Graphic 10">
            <a:extLst>
              <a:ext uri="{FF2B5EF4-FFF2-40B4-BE49-F238E27FC236}">
                <a16:creationId xmlns:a16="http://schemas.microsoft.com/office/drawing/2014/main" id="{106735E1-786E-6B4E-5C98-A1F648B7E4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5085" y="-1865468"/>
            <a:ext cx="11414170" cy="4391025"/>
          </a:xfrm>
          <a:prstGeom prst="rect">
            <a:avLst/>
          </a:prstGeom>
        </p:spPr>
      </p:pic>
      <p:pic>
        <p:nvPicPr>
          <p:cNvPr id="16" name="Google Shape;138;p21">
            <a:extLst>
              <a:ext uri="{FF2B5EF4-FFF2-40B4-BE49-F238E27FC236}">
                <a16:creationId xmlns:a16="http://schemas.microsoft.com/office/drawing/2014/main" id="{C74BDFA1-84F0-169E-0E52-0E60CFA7B205}"/>
              </a:ext>
            </a:extLst>
          </p:cNvPr>
          <p:cNvPicPr preferRelativeResize="0"/>
          <p:nvPr/>
        </p:nvPicPr>
        <p:blipFill>
          <a:blip r:embed="rId5">
            <a:alphaModFix/>
          </a:blip>
          <a:stretch>
            <a:fillRect/>
          </a:stretch>
        </p:blipFill>
        <p:spPr>
          <a:xfrm>
            <a:off x="7794300" y="242325"/>
            <a:ext cx="1076650" cy="338700"/>
          </a:xfrm>
          <a:prstGeom prst="rect">
            <a:avLst/>
          </a:prstGeom>
          <a:noFill/>
          <a:ln>
            <a:noFill/>
          </a:ln>
        </p:spPr>
      </p:pic>
      <p:pic>
        <p:nvPicPr>
          <p:cNvPr id="3" name="Google Shape;138;p21">
            <a:extLst>
              <a:ext uri="{FF2B5EF4-FFF2-40B4-BE49-F238E27FC236}">
                <a16:creationId xmlns:a16="http://schemas.microsoft.com/office/drawing/2014/main" id="{1D2C37E8-A8CF-17D2-A8B4-4DE00E6BB68E}"/>
              </a:ext>
            </a:extLst>
          </p:cNvPr>
          <p:cNvPicPr preferRelativeResize="0"/>
          <p:nvPr/>
        </p:nvPicPr>
        <p:blipFill>
          <a:blip r:embed="rId5">
            <a:alphaModFix/>
            <a:biLevel thresh="25000"/>
          </a:blip>
          <a:stretch>
            <a:fillRect/>
          </a:stretch>
        </p:blipFill>
        <p:spPr>
          <a:xfrm>
            <a:off x="7660950" y="397277"/>
            <a:ext cx="1076650" cy="338700"/>
          </a:xfrm>
          <a:prstGeom prst="rect">
            <a:avLst/>
          </a:prstGeom>
          <a:noFill/>
          <a:ln>
            <a:noFill/>
          </a:ln>
        </p:spPr>
      </p:pic>
      <p:sp>
        <p:nvSpPr>
          <p:cNvPr id="17" name="Google Shape;143;p21">
            <a:extLst>
              <a:ext uri="{FF2B5EF4-FFF2-40B4-BE49-F238E27FC236}">
                <a16:creationId xmlns:a16="http://schemas.microsoft.com/office/drawing/2014/main" id="{E3697F9C-68CD-5429-6F52-7ADA3C769C6F}"/>
              </a:ext>
            </a:extLst>
          </p:cNvPr>
          <p:cNvSpPr txBox="1"/>
          <p:nvPr/>
        </p:nvSpPr>
        <p:spPr>
          <a:xfrm>
            <a:off x="3784703" y="812460"/>
            <a:ext cx="4785982" cy="406262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he-IL" sz="3600" b="1" dirty="0">
                <a:solidFill>
                  <a:srgbClr val="FFF0E1"/>
                </a:solidFill>
                <a:latin typeface="Ploni DL 1.1 AAA" panose="00000500000000000000" pitchFamily="50" charset="-79"/>
                <a:ea typeface="Noto Sans Hebrew Black"/>
                <a:cs typeface="Ploni DL 1.1 AAA" panose="00000500000000000000" pitchFamily="50" charset="-79"/>
                <a:sym typeface="Noto Sans Hebrew Black"/>
              </a:rPr>
              <a:t>נסו לרשום דאגות שיש לכם במרחב העשייה המקצועית- </a:t>
            </a:r>
          </a:p>
          <a:p>
            <a:pPr marL="0" lvl="0" indent="0" algn="r" rtl="1">
              <a:spcBef>
                <a:spcPts val="0"/>
              </a:spcBef>
              <a:spcAft>
                <a:spcPts val="0"/>
              </a:spcAft>
              <a:buNone/>
            </a:pPr>
            <a:r>
              <a:rPr lang="he-IL" sz="2400" b="1" dirty="0">
                <a:solidFill>
                  <a:srgbClr val="FFF0E1"/>
                </a:solidFill>
                <a:latin typeface="Ploni DL 1.1 AAA" panose="00000500000000000000" pitchFamily="50" charset="-79"/>
                <a:ea typeface="Noto Sans Hebrew Black"/>
                <a:cs typeface="Ploni DL 1.1 AAA" panose="00000500000000000000" pitchFamily="50" charset="-79"/>
                <a:sym typeface="Noto Sans Hebrew Black"/>
              </a:rPr>
              <a:t>חניכים, בוגרים, צוותים, שותפים, אנשים או משימות שיש לנו אחריות עליהם בשגרה, ונרצה להיטיב עמם כעת.</a:t>
            </a:r>
          </a:p>
          <a:p>
            <a:pPr marL="0" lvl="0" indent="0" algn="r" rtl="1">
              <a:spcBef>
                <a:spcPts val="0"/>
              </a:spcBef>
              <a:spcAft>
                <a:spcPts val="0"/>
              </a:spcAft>
              <a:buNone/>
            </a:pPr>
            <a:r>
              <a:rPr lang="he-IL" sz="2400" b="1" dirty="0">
                <a:solidFill>
                  <a:srgbClr val="63FF92"/>
                </a:solidFill>
                <a:latin typeface="Ploni DL 1.1 AAA" panose="00000500000000000000" pitchFamily="50" charset="-79"/>
                <a:ea typeface="Noto Sans Hebrew Black"/>
                <a:cs typeface="Ploni DL 1.1 AAA" panose="00000500000000000000" pitchFamily="50" charset="-79"/>
                <a:sym typeface="Noto Sans Hebrew Black"/>
              </a:rPr>
              <a:t>מה מהן יכול לעבור למעגל ההשפעה? באיזה אופן? מה יכול לאפשר זאת?</a:t>
            </a:r>
            <a:endParaRPr lang="he-IL" sz="3600" b="1" dirty="0">
              <a:solidFill>
                <a:srgbClr val="63FF92"/>
              </a:solidFill>
              <a:latin typeface="Ploni DL 1.1 AAA" panose="00000500000000000000" pitchFamily="50" charset="-79"/>
              <a:ea typeface="Noto Sans Hebrew Black"/>
              <a:cs typeface="Ploni DL 1.1 AAA" panose="00000500000000000000" pitchFamily="50" charset="-79"/>
              <a:sym typeface="Noto Sans Hebrew Black"/>
            </a:endParaRPr>
          </a:p>
        </p:txBody>
      </p:sp>
      <p:pic>
        <p:nvPicPr>
          <p:cNvPr id="9" name="גרפיקה 8" descr="דמות מצוירת קו מיתאר">
            <a:extLst>
              <a:ext uri="{FF2B5EF4-FFF2-40B4-BE49-F238E27FC236}">
                <a16:creationId xmlns:a16="http://schemas.microsoft.com/office/drawing/2014/main" id="{D0D2A960-7F9A-D590-F58B-0FDAEBE940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1071" y="927408"/>
            <a:ext cx="3720683" cy="3720683"/>
          </a:xfrm>
          <a:prstGeom prst="rect">
            <a:avLst/>
          </a:prstGeom>
        </p:spPr>
      </p:pic>
    </p:spTree>
    <p:extLst>
      <p:ext uri="{BB962C8B-B14F-4D97-AF65-F5344CB8AC3E}">
        <p14:creationId xmlns:p14="http://schemas.microsoft.com/office/powerpoint/2010/main" val="897756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B5CA9"/>
        </a:solidFill>
        <a:effectLst/>
      </p:bgPr>
    </p:bg>
    <p:spTree>
      <p:nvGrpSpPr>
        <p:cNvPr id="1" name="Shape 135"/>
        <p:cNvGrpSpPr/>
        <p:nvPr/>
      </p:nvGrpSpPr>
      <p:grpSpPr>
        <a:xfrm>
          <a:off x="0" y="0"/>
          <a:ext cx="0" cy="0"/>
          <a:chOff x="0" y="0"/>
          <a:chExt cx="0" cy="0"/>
        </a:xfrm>
      </p:grpSpPr>
      <p:pic>
        <p:nvPicPr>
          <p:cNvPr id="11" name="Graphic 10">
            <a:extLst>
              <a:ext uri="{FF2B5EF4-FFF2-40B4-BE49-F238E27FC236}">
                <a16:creationId xmlns:a16="http://schemas.microsoft.com/office/drawing/2014/main" id="{106735E1-786E-6B4E-5C98-A1F648B7E4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5085" y="-1865468"/>
            <a:ext cx="11414170" cy="4391025"/>
          </a:xfrm>
          <a:prstGeom prst="rect">
            <a:avLst/>
          </a:prstGeom>
        </p:spPr>
      </p:pic>
      <p:pic>
        <p:nvPicPr>
          <p:cNvPr id="16" name="Google Shape;138;p21">
            <a:extLst>
              <a:ext uri="{FF2B5EF4-FFF2-40B4-BE49-F238E27FC236}">
                <a16:creationId xmlns:a16="http://schemas.microsoft.com/office/drawing/2014/main" id="{C74BDFA1-84F0-169E-0E52-0E60CFA7B205}"/>
              </a:ext>
            </a:extLst>
          </p:cNvPr>
          <p:cNvPicPr preferRelativeResize="0"/>
          <p:nvPr/>
        </p:nvPicPr>
        <p:blipFill>
          <a:blip r:embed="rId5">
            <a:alphaModFix/>
          </a:blip>
          <a:stretch>
            <a:fillRect/>
          </a:stretch>
        </p:blipFill>
        <p:spPr>
          <a:xfrm>
            <a:off x="7794300" y="242325"/>
            <a:ext cx="1076650" cy="338700"/>
          </a:xfrm>
          <a:prstGeom prst="rect">
            <a:avLst/>
          </a:prstGeom>
          <a:noFill/>
          <a:ln>
            <a:noFill/>
          </a:ln>
        </p:spPr>
      </p:pic>
      <p:pic>
        <p:nvPicPr>
          <p:cNvPr id="3" name="Google Shape;138;p21">
            <a:extLst>
              <a:ext uri="{FF2B5EF4-FFF2-40B4-BE49-F238E27FC236}">
                <a16:creationId xmlns:a16="http://schemas.microsoft.com/office/drawing/2014/main" id="{1D2C37E8-A8CF-17D2-A8B4-4DE00E6BB68E}"/>
              </a:ext>
            </a:extLst>
          </p:cNvPr>
          <p:cNvPicPr preferRelativeResize="0"/>
          <p:nvPr/>
        </p:nvPicPr>
        <p:blipFill>
          <a:blip r:embed="rId5">
            <a:alphaModFix/>
            <a:biLevel thresh="25000"/>
          </a:blip>
          <a:stretch>
            <a:fillRect/>
          </a:stretch>
        </p:blipFill>
        <p:spPr>
          <a:xfrm>
            <a:off x="7660950" y="397277"/>
            <a:ext cx="1076650" cy="338700"/>
          </a:xfrm>
          <a:prstGeom prst="rect">
            <a:avLst/>
          </a:prstGeom>
          <a:noFill/>
          <a:ln>
            <a:noFill/>
          </a:ln>
        </p:spPr>
      </p:pic>
      <p:sp>
        <p:nvSpPr>
          <p:cNvPr id="17" name="Google Shape;143;p21">
            <a:extLst>
              <a:ext uri="{FF2B5EF4-FFF2-40B4-BE49-F238E27FC236}">
                <a16:creationId xmlns:a16="http://schemas.microsoft.com/office/drawing/2014/main" id="{E3697F9C-68CD-5429-6F52-7ADA3C769C6F}"/>
              </a:ext>
            </a:extLst>
          </p:cNvPr>
          <p:cNvSpPr txBox="1"/>
          <p:nvPr/>
        </p:nvSpPr>
        <p:spPr>
          <a:xfrm>
            <a:off x="3817258" y="1026839"/>
            <a:ext cx="4785982" cy="3508623"/>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he-IL" sz="3600" b="1" dirty="0">
                <a:solidFill>
                  <a:srgbClr val="63FF92"/>
                </a:solidFill>
                <a:latin typeface="Ploni DL 1.1 AAA" panose="00000500000000000000" pitchFamily="50" charset="-79"/>
                <a:ea typeface="Noto Sans Hebrew Black"/>
                <a:cs typeface="Ploni DL 1.1 AAA" panose="00000500000000000000" pitchFamily="50" charset="-79"/>
                <a:sym typeface="Noto Sans Hebrew Black"/>
              </a:rPr>
              <a:t>בצוותים האורגניים-</a:t>
            </a:r>
          </a:p>
          <a:p>
            <a:pPr marL="0" lvl="0" indent="0" algn="r" rtl="1">
              <a:spcBef>
                <a:spcPts val="0"/>
              </a:spcBef>
              <a:spcAft>
                <a:spcPts val="0"/>
              </a:spcAft>
              <a:buNone/>
            </a:pPr>
            <a:r>
              <a:rPr lang="he-IL" sz="3600" b="1" dirty="0">
                <a:solidFill>
                  <a:srgbClr val="FFF0E1"/>
                </a:solidFill>
                <a:latin typeface="Ploni DL 1.1 AAA" panose="00000500000000000000" pitchFamily="50" charset="-79"/>
                <a:ea typeface="Noto Sans Hebrew Black"/>
                <a:cs typeface="Ploni DL 1.1 AAA" panose="00000500000000000000" pitchFamily="50" charset="-79"/>
                <a:sym typeface="Noto Sans Hebrew Black"/>
              </a:rPr>
              <a:t>שתפו בתובנות, מחשבות, משאלות ושאיפות. </a:t>
            </a:r>
          </a:p>
          <a:p>
            <a:pPr marL="0" lvl="0" indent="0" algn="r" rtl="1">
              <a:spcBef>
                <a:spcPts val="0"/>
              </a:spcBef>
              <a:spcAft>
                <a:spcPts val="0"/>
              </a:spcAft>
              <a:buNone/>
            </a:pPr>
            <a:r>
              <a:rPr lang="he-IL" sz="3600" b="1" dirty="0">
                <a:solidFill>
                  <a:srgbClr val="FFF0E1"/>
                </a:solidFill>
                <a:latin typeface="Ploni DL 1.1 AAA" panose="00000500000000000000" pitchFamily="50" charset="-79"/>
                <a:ea typeface="Noto Sans Hebrew Black"/>
                <a:cs typeface="Ploni DL 1.1 AAA" panose="00000500000000000000" pitchFamily="50" charset="-79"/>
                <a:sym typeface="Noto Sans Hebrew Black"/>
              </a:rPr>
              <a:t>וכמובן חשבו יחד איזו עזרה תצטרכו אחד </a:t>
            </a:r>
            <a:r>
              <a:rPr lang="he-IL" sz="3600" b="1" dirty="0" err="1">
                <a:solidFill>
                  <a:srgbClr val="FFF0E1"/>
                </a:solidFill>
                <a:latin typeface="Ploni DL 1.1 AAA" panose="00000500000000000000" pitchFamily="50" charset="-79"/>
                <a:ea typeface="Noto Sans Hebrew Black"/>
                <a:cs typeface="Ploni DL 1.1 AAA" panose="00000500000000000000" pitchFamily="50" charset="-79"/>
                <a:sym typeface="Noto Sans Hebrew Black"/>
              </a:rPr>
              <a:t>מהשניה</a:t>
            </a:r>
            <a:r>
              <a:rPr lang="he-IL" sz="3600" b="1" dirty="0">
                <a:solidFill>
                  <a:srgbClr val="FFF0E1"/>
                </a:solidFill>
                <a:latin typeface="Ploni DL 1.1 AAA" panose="00000500000000000000" pitchFamily="50" charset="-79"/>
                <a:ea typeface="Noto Sans Hebrew Black"/>
                <a:cs typeface="Ploni DL 1.1 AAA" panose="00000500000000000000" pitchFamily="50" charset="-79"/>
                <a:sym typeface="Noto Sans Hebrew Black"/>
              </a:rPr>
              <a:t> לשם כך.</a:t>
            </a:r>
          </a:p>
        </p:txBody>
      </p:sp>
      <p:pic>
        <p:nvPicPr>
          <p:cNvPr id="2" name="גרפיקה 1" descr="משתמשים קו מיתאר">
            <a:extLst>
              <a:ext uri="{FF2B5EF4-FFF2-40B4-BE49-F238E27FC236}">
                <a16:creationId xmlns:a16="http://schemas.microsoft.com/office/drawing/2014/main" id="{8B1F5C82-3E3D-2CE3-0D94-8958BA6E93D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2172" y="1213607"/>
            <a:ext cx="3135086" cy="3135086"/>
          </a:xfrm>
          <a:prstGeom prst="rect">
            <a:avLst/>
          </a:prstGeom>
        </p:spPr>
      </p:pic>
    </p:spTree>
    <p:extLst>
      <p:ext uri="{BB962C8B-B14F-4D97-AF65-F5344CB8AC3E}">
        <p14:creationId xmlns:p14="http://schemas.microsoft.com/office/powerpoint/2010/main" val="2129680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B5CA9"/>
        </a:solidFill>
        <a:effectLst/>
      </p:bgPr>
    </p:bg>
    <p:spTree>
      <p:nvGrpSpPr>
        <p:cNvPr id="1" name="Shape 135"/>
        <p:cNvGrpSpPr/>
        <p:nvPr/>
      </p:nvGrpSpPr>
      <p:grpSpPr>
        <a:xfrm>
          <a:off x="0" y="0"/>
          <a:ext cx="0" cy="0"/>
          <a:chOff x="0" y="0"/>
          <a:chExt cx="0" cy="0"/>
        </a:xfrm>
      </p:grpSpPr>
      <p:pic>
        <p:nvPicPr>
          <p:cNvPr id="11" name="Graphic 10">
            <a:extLst>
              <a:ext uri="{FF2B5EF4-FFF2-40B4-BE49-F238E27FC236}">
                <a16:creationId xmlns:a16="http://schemas.microsoft.com/office/drawing/2014/main" id="{106735E1-786E-6B4E-5C98-A1F648B7E4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874617"/>
            <a:ext cx="11414170" cy="4391025"/>
          </a:xfrm>
          <a:prstGeom prst="rect">
            <a:avLst/>
          </a:prstGeom>
        </p:spPr>
      </p:pic>
      <p:pic>
        <p:nvPicPr>
          <p:cNvPr id="16" name="Google Shape;138;p21">
            <a:extLst>
              <a:ext uri="{FF2B5EF4-FFF2-40B4-BE49-F238E27FC236}">
                <a16:creationId xmlns:a16="http://schemas.microsoft.com/office/drawing/2014/main" id="{C74BDFA1-84F0-169E-0E52-0E60CFA7B205}"/>
              </a:ext>
            </a:extLst>
          </p:cNvPr>
          <p:cNvPicPr preferRelativeResize="0"/>
          <p:nvPr/>
        </p:nvPicPr>
        <p:blipFill>
          <a:blip r:embed="rId5">
            <a:alphaModFix/>
          </a:blip>
          <a:stretch>
            <a:fillRect/>
          </a:stretch>
        </p:blipFill>
        <p:spPr>
          <a:xfrm>
            <a:off x="7794300" y="242325"/>
            <a:ext cx="1076650" cy="338700"/>
          </a:xfrm>
          <a:prstGeom prst="rect">
            <a:avLst/>
          </a:prstGeom>
          <a:noFill/>
          <a:ln>
            <a:noFill/>
          </a:ln>
        </p:spPr>
      </p:pic>
      <p:pic>
        <p:nvPicPr>
          <p:cNvPr id="3" name="Google Shape;138;p21">
            <a:extLst>
              <a:ext uri="{FF2B5EF4-FFF2-40B4-BE49-F238E27FC236}">
                <a16:creationId xmlns:a16="http://schemas.microsoft.com/office/drawing/2014/main" id="{1D2C37E8-A8CF-17D2-A8B4-4DE00E6BB68E}"/>
              </a:ext>
            </a:extLst>
          </p:cNvPr>
          <p:cNvPicPr preferRelativeResize="0"/>
          <p:nvPr/>
        </p:nvPicPr>
        <p:blipFill>
          <a:blip r:embed="rId5">
            <a:alphaModFix/>
            <a:biLevel thresh="25000"/>
          </a:blip>
          <a:stretch>
            <a:fillRect/>
          </a:stretch>
        </p:blipFill>
        <p:spPr>
          <a:xfrm>
            <a:off x="7660950" y="397277"/>
            <a:ext cx="1076650" cy="338700"/>
          </a:xfrm>
          <a:prstGeom prst="rect">
            <a:avLst/>
          </a:prstGeom>
          <a:noFill/>
          <a:ln>
            <a:noFill/>
          </a:ln>
        </p:spPr>
      </p:pic>
      <p:pic>
        <p:nvPicPr>
          <p:cNvPr id="1026" name="Picture 2" descr="ייתכן שזו תמונה של ‏‏הכותל המערבי‏ ו‏טקסט שאומר '‏כשאני טובעת אין לי צרך שתתארו לי את המים, לא את צבעם, לא את עמקם, הרי אני חשה אותם עד צוארי. יש לי רק בקשה, אל תחדלו לרגע מלתאר לי איך נראית היבשה നര്മ טלי ורסנו אייסמן‏'‏‏"/>
          <p:cNvPicPr>
            <a:picLocks noChangeAspect="1" noChangeArrowheads="1"/>
          </p:cNvPicPr>
          <p:nvPr/>
        </p:nvPicPr>
        <p:blipFill>
          <a:blip r:embed="rId6">
            <a:duotone>
              <a:prstClr val="black"/>
              <a:srgbClr val="FFF0E1">
                <a:tint val="45000"/>
                <a:satMod val="400000"/>
              </a:srgbClr>
            </a:duotone>
            <a:extLst>
              <a:ext uri="{28A0092B-C50C-407E-A947-70E740481C1C}">
                <a14:useLocalDpi xmlns:a14="http://schemas.microsoft.com/office/drawing/2010/main" val="0"/>
              </a:ext>
            </a:extLst>
          </a:blip>
          <a:srcRect/>
          <a:stretch>
            <a:fillRect/>
          </a:stretch>
        </p:blipFill>
        <p:spPr bwMode="auto">
          <a:xfrm>
            <a:off x="2267839" y="49130"/>
            <a:ext cx="4307132" cy="5020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61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rgbClr val="2B5CA9"/>
        </a:solidFill>
        <a:effectLst/>
      </p:bgPr>
    </p:bg>
    <p:spTree>
      <p:nvGrpSpPr>
        <p:cNvPr id="1" name="Shape 135"/>
        <p:cNvGrpSpPr/>
        <p:nvPr/>
      </p:nvGrpSpPr>
      <p:grpSpPr>
        <a:xfrm>
          <a:off x="0" y="0"/>
          <a:ext cx="0" cy="0"/>
          <a:chOff x="0" y="0"/>
          <a:chExt cx="0" cy="0"/>
        </a:xfrm>
      </p:grpSpPr>
      <p:pic>
        <p:nvPicPr>
          <p:cNvPr id="16" name="Google Shape;138;p21">
            <a:extLst>
              <a:ext uri="{FF2B5EF4-FFF2-40B4-BE49-F238E27FC236}">
                <a16:creationId xmlns:a16="http://schemas.microsoft.com/office/drawing/2014/main" id="{C74BDFA1-84F0-169E-0E52-0E60CFA7B205}"/>
              </a:ext>
            </a:extLst>
          </p:cNvPr>
          <p:cNvPicPr preferRelativeResize="0"/>
          <p:nvPr/>
        </p:nvPicPr>
        <p:blipFill>
          <a:blip r:embed="rId3">
            <a:alphaModFix/>
          </a:blip>
          <a:stretch>
            <a:fillRect/>
          </a:stretch>
        </p:blipFill>
        <p:spPr>
          <a:xfrm>
            <a:off x="7794300" y="242325"/>
            <a:ext cx="1076650" cy="338700"/>
          </a:xfrm>
          <a:prstGeom prst="rect">
            <a:avLst/>
          </a:prstGeom>
          <a:noFill/>
          <a:ln>
            <a:noFill/>
          </a:ln>
        </p:spPr>
      </p:pic>
      <p:pic>
        <p:nvPicPr>
          <p:cNvPr id="44" name="Graphic 43">
            <a:extLst>
              <a:ext uri="{FF2B5EF4-FFF2-40B4-BE49-F238E27FC236}">
                <a16:creationId xmlns:a16="http://schemas.microsoft.com/office/drawing/2014/main" id="{EBF9183C-1FB8-44F5-9B1A-4AF1B8FE25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67492" y="0"/>
            <a:ext cx="13960615" cy="5370641"/>
          </a:xfrm>
          <a:prstGeom prst="rect">
            <a:avLst/>
          </a:prstGeom>
        </p:spPr>
      </p:pic>
      <p:grpSp>
        <p:nvGrpSpPr>
          <p:cNvPr id="3" name="Group 2">
            <a:extLst>
              <a:ext uri="{FF2B5EF4-FFF2-40B4-BE49-F238E27FC236}">
                <a16:creationId xmlns:a16="http://schemas.microsoft.com/office/drawing/2014/main" id="{25BEE26C-F90D-8C40-5666-B98EAECEAC5A}"/>
              </a:ext>
            </a:extLst>
          </p:cNvPr>
          <p:cNvGrpSpPr/>
          <p:nvPr/>
        </p:nvGrpSpPr>
        <p:grpSpPr>
          <a:xfrm>
            <a:off x="6911434" y="735977"/>
            <a:ext cx="1959516" cy="765876"/>
            <a:chOff x="5539517" y="234233"/>
            <a:chExt cx="1959516" cy="696250"/>
          </a:xfrm>
        </p:grpSpPr>
        <p:sp>
          <p:nvSpPr>
            <p:cNvPr id="2" name="Google Shape;139;p21">
              <a:extLst>
                <a:ext uri="{FF2B5EF4-FFF2-40B4-BE49-F238E27FC236}">
                  <a16:creationId xmlns:a16="http://schemas.microsoft.com/office/drawing/2014/main" id="{6EDDD327-439E-51F4-B376-490453924E26}"/>
                </a:ext>
              </a:extLst>
            </p:cNvPr>
            <p:cNvSpPr txBox="1"/>
            <p:nvPr/>
          </p:nvSpPr>
          <p:spPr>
            <a:xfrm>
              <a:off x="5539517" y="426876"/>
              <a:ext cx="1959516" cy="503607"/>
            </a:xfrm>
            <a:prstGeom prst="rect">
              <a:avLst/>
            </a:prstGeom>
            <a:noFill/>
            <a:ln>
              <a:noFill/>
            </a:ln>
          </p:spPr>
          <p:txBody>
            <a:bodyPr spcFirstLastPara="1" wrap="square" lIns="91425" tIns="91425" rIns="91425" bIns="91425" anchor="t" anchorCtr="0">
              <a:spAutoFit/>
            </a:bodyPr>
            <a:lstStyle/>
            <a:p>
              <a:pPr marL="0" lvl="0" indent="0" algn="r" rtl="1">
                <a:lnSpc>
                  <a:spcPct val="75000"/>
                </a:lnSpc>
                <a:spcBef>
                  <a:spcPts val="0"/>
                </a:spcBef>
                <a:spcAft>
                  <a:spcPts val="0"/>
                </a:spcAft>
                <a:buNone/>
              </a:pPr>
              <a:r>
                <a:rPr lang="he-IL" sz="3200" b="1" dirty="0" err="1">
                  <a:solidFill>
                    <a:schemeClr val="bg1"/>
                  </a:solidFill>
                  <a:latin typeface="Zvulun FM" panose="00000500000000000000" pitchFamily="50" charset="-79"/>
                  <a:ea typeface="Noto Sans Hebrew Black"/>
                  <a:cs typeface="Zvulun FM" panose="00000500000000000000" pitchFamily="50" charset="-79"/>
                  <a:sym typeface="Noto Sans Hebrew Black"/>
                </a:rPr>
                <a:t>ממ</a:t>
              </a:r>
              <a:endParaRPr lang="he-IL" sz="1800" b="1" dirty="0">
                <a:solidFill>
                  <a:schemeClr val="bg1"/>
                </a:solidFill>
                <a:latin typeface="Zvulun FM" panose="00000500000000000000" pitchFamily="50" charset="-79"/>
                <a:ea typeface="Noto Sans Hebrew Black"/>
                <a:cs typeface="Zvulun FM" panose="00000500000000000000" pitchFamily="50" charset="-79"/>
                <a:sym typeface="Noto Sans Hebrew Black"/>
              </a:endParaRPr>
            </a:p>
          </p:txBody>
        </p:sp>
        <p:pic>
          <p:nvPicPr>
            <p:cNvPr id="4" name="Graphic 3">
              <a:extLst>
                <a:ext uri="{FF2B5EF4-FFF2-40B4-BE49-F238E27FC236}">
                  <a16:creationId xmlns:a16="http://schemas.microsoft.com/office/drawing/2014/main" id="{F34D1D84-FBDB-53ED-53B0-8A3F50D47FE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52641" y="234233"/>
              <a:ext cx="437258" cy="473184"/>
            </a:xfrm>
            <a:prstGeom prst="rect">
              <a:avLst/>
            </a:prstGeom>
          </p:spPr>
        </p:pic>
      </p:grpSp>
      <p:pic>
        <p:nvPicPr>
          <p:cNvPr id="45" name="Google Shape;138;p21">
            <a:extLst>
              <a:ext uri="{FF2B5EF4-FFF2-40B4-BE49-F238E27FC236}">
                <a16:creationId xmlns:a16="http://schemas.microsoft.com/office/drawing/2014/main" id="{ED56DF26-0CFD-CF0E-8C71-B11872FB839A}"/>
              </a:ext>
            </a:extLst>
          </p:cNvPr>
          <p:cNvPicPr preferRelativeResize="0"/>
          <p:nvPr/>
        </p:nvPicPr>
        <p:blipFill>
          <a:blip r:embed="rId3">
            <a:alphaModFix/>
            <a:biLevel thresh="25000"/>
          </a:blip>
          <a:stretch>
            <a:fillRect/>
          </a:stretch>
        </p:blipFill>
        <p:spPr>
          <a:xfrm>
            <a:off x="7660950" y="397277"/>
            <a:ext cx="1076650" cy="338700"/>
          </a:xfrm>
          <a:prstGeom prst="rect">
            <a:avLst/>
          </a:prstGeom>
          <a:noFill/>
          <a:ln>
            <a:noFill/>
          </a:ln>
        </p:spPr>
      </p:pic>
      <p:pic>
        <p:nvPicPr>
          <p:cNvPr id="5" name="תמונה 4"/>
          <p:cNvPicPr>
            <a:picLocks noChangeAspect="1"/>
          </p:cNvPicPr>
          <p:nvPr/>
        </p:nvPicPr>
        <p:blipFill>
          <a:blip r:embed="rId8"/>
          <a:stretch>
            <a:fillRect/>
          </a:stretch>
        </p:blipFill>
        <p:spPr>
          <a:xfrm>
            <a:off x="168048" y="453916"/>
            <a:ext cx="8807903" cy="4235668"/>
          </a:xfrm>
          <a:prstGeom prst="rect">
            <a:avLst/>
          </a:prstGeom>
        </p:spPr>
      </p:pic>
    </p:spTree>
    <p:extLst>
      <p:ext uri="{BB962C8B-B14F-4D97-AF65-F5344CB8AC3E}">
        <p14:creationId xmlns:p14="http://schemas.microsoft.com/office/powerpoint/2010/main" val="2118925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rgbClr val="2B5CA9"/>
        </a:solidFill>
        <a:effectLst/>
      </p:bgPr>
    </p:bg>
    <p:spTree>
      <p:nvGrpSpPr>
        <p:cNvPr id="1" name="Shape 135"/>
        <p:cNvGrpSpPr/>
        <p:nvPr/>
      </p:nvGrpSpPr>
      <p:grpSpPr>
        <a:xfrm>
          <a:off x="0" y="0"/>
          <a:ext cx="0" cy="0"/>
          <a:chOff x="0" y="0"/>
          <a:chExt cx="0" cy="0"/>
        </a:xfrm>
      </p:grpSpPr>
      <p:pic>
        <p:nvPicPr>
          <p:cNvPr id="16" name="Google Shape;138;p21">
            <a:extLst>
              <a:ext uri="{FF2B5EF4-FFF2-40B4-BE49-F238E27FC236}">
                <a16:creationId xmlns:a16="http://schemas.microsoft.com/office/drawing/2014/main" id="{C74BDFA1-84F0-169E-0E52-0E60CFA7B205}"/>
              </a:ext>
            </a:extLst>
          </p:cNvPr>
          <p:cNvPicPr preferRelativeResize="0"/>
          <p:nvPr/>
        </p:nvPicPr>
        <p:blipFill>
          <a:blip r:embed="rId3">
            <a:alphaModFix/>
          </a:blip>
          <a:stretch>
            <a:fillRect/>
          </a:stretch>
        </p:blipFill>
        <p:spPr>
          <a:xfrm>
            <a:off x="7794300" y="242325"/>
            <a:ext cx="1076650" cy="338700"/>
          </a:xfrm>
          <a:prstGeom prst="rect">
            <a:avLst/>
          </a:prstGeom>
          <a:noFill/>
          <a:ln>
            <a:noFill/>
          </a:ln>
        </p:spPr>
      </p:pic>
      <p:pic>
        <p:nvPicPr>
          <p:cNvPr id="44" name="Graphic 43">
            <a:extLst>
              <a:ext uri="{FF2B5EF4-FFF2-40B4-BE49-F238E27FC236}">
                <a16:creationId xmlns:a16="http://schemas.microsoft.com/office/drawing/2014/main" id="{EBF9183C-1FB8-44F5-9B1A-4AF1B8FE25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67492" y="0"/>
            <a:ext cx="13960615" cy="5370641"/>
          </a:xfrm>
          <a:prstGeom prst="rect">
            <a:avLst/>
          </a:prstGeom>
        </p:spPr>
      </p:pic>
      <p:grpSp>
        <p:nvGrpSpPr>
          <p:cNvPr id="3" name="Group 2">
            <a:extLst>
              <a:ext uri="{FF2B5EF4-FFF2-40B4-BE49-F238E27FC236}">
                <a16:creationId xmlns:a16="http://schemas.microsoft.com/office/drawing/2014/main" id="{25BEE26C-F90D-8C40-5666-B98EAECEAC5A}"/>
              </a:ext>
            </a:extLst>
          </p:cNvPr>
          <p:cNvGrpSpPr/>
          <p:nvPr/>
        </p:nvGrpSpPr>
        <p:grpSpPr>
          <a:xfrm>
            <a:off x="6911434" y="735977"/>
            <a:ext cx="1959516" cy="765876"/>
            <a:chOff x="5539517" y="234233"/>
            <a:chExt cx="1959516" cy="696250"/>
          </a:xfrm>
        </p:grpSpPr>
        <p:sp>
          <p:nvSpPr>
            <p:cNvPr id="2" name="Google Shape;139;p21">
              <a:extLst>
                <a:ext uri="{FF2B5EF4-FFF2-40B4-BE49-F238E27FC236}">
                  <a16:creationId xmlns:a16="http://schemas.microsoft.com/office/drawing/2014/main" id="{6EDDD327-439E-51F4-B376-490453924E26}"/>
                </a:ext>
              </a:extLst>
            </p:cNvPr>
            <p:cNvSpPr txBox="1"/>
            <p:nvPr/>
          </p:nvSpPr>
          <p:spPr>
            <a:xfrm>
              <a:off x="5539517" y="426876"/>
              <a:ext cx="1959516" cy="503607"/>
            </a:xfrm>
            <a:prstGeom prst="rect">
              <a:avLst/>
            </a:prstGeom>
            <a:noFill/>
            <a:ln>
              <a:noFill/>
            </a:ln>
          </p:spPr>
          <p:txBody>
            <a:bodyPr spcFirstLastPara="1" wrap="square" lIns="91425" tIns="91425" rIns="91425" bIns="91425" anchor="t" anchorCtr="0">
              <a:spAutoFit/>
            </a:bodyPr>
            <a:lstStyle/>
            <a:p>
              <a:pPr marL="0" lvl="0" indent="0" algn="r" rtl="1">
                <a:lnSpc>
                  <a:spcPct val="75000"/>
                </a:lnSpc>
                <a:spcBef>
                  <a:spcPts val="0"/>
                </a:spcBef>
                <a:spcAft>
                  <a:spcPts val="0"/>
                </a:spcAft>
                <a:buNone/>
              </a:pPr>
              <a:r>
                <a:rPr lang="he-IL" sz="3200" b="1" dirty="0" err="1">
                  <a:solidFill>
                    <a:schemeClr val="bg1"/>
                  </a:solidFill>
                  <a:latin typeface="Zvulun FM" panose="00000500000000000000" pitchFamily="50" charset="-79"/>
                  <a:ea typeface="Noto Sans Hebrew Black"/>
                  <a:cs typeface="Zvulun FM" panose="00000500000000000000" pitchFamily="50" charset="-79"/>
                  <a:sym typeface="Noto Sans Hebrew Black"/>
                </a:rPr>
                <a:t>ממ</a:t>
              </a:r>
              <a:endParaRPr lang="he-IL" sz="1800" b="1" dirty="0">
                <a:solidFill>
                  <a:schemeClr val="bg1"/>
                </a:solidFill>
                <a:latin typeface="Zvulun FM" panose="00000500000000000000" pitchFamily="50" charset="-79"/>
                <a:ea typeface="Noto Sans Hebrew Black"/>
                <a:cs typeface="Zvulun FM" panose="00000500000000000000" pitchFamily="50" charset="-79"/>
                <a:sym typeface="Noto Sans Hebrew Black"/>
              </a:endParaRPr>
            </a:p>
          </p:txBody>
        </p:sp>
        <p:pic>
          <p:nvPicPr>
            <p:cNvPr id="4" name="Graphic 3">
              <a:extLst>
                <a:ext uri="{FF2B5EF4-FFF2-40B4-BE49-F238E27FC236}">
                  <a16:creationId xmlns:a16="http://schemas.microsoft.com/office/drawing/2014/main" id="{F34D1D84-FBDB-53ED-53B0-8A3F50D47FE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52641" y="234233"/>
              <a:ext cx="437258" cy="473184"/>
            </a:xfrm>
            <a:prstGeom prst="rect">
              <a:avLst/>
            </a:prstGeom>
          </p:spPr>
        </p:pic>
      </p:grpSp>
      <p:pic>
        <p:nvPicPr>
          <p:cNvPr id="45" name="Google Shape;138;p21">
            <a:extLst>
              <a:ext uri="{FF2B5EF4-FFF2-40B4-BE49-F238E27FC236}">
                <a16:creationId xmlns:a16="http://schemas.microsoft.com/office/drawing/2014/main" id="{ED56DF26-0CFD-CF0E-8C71-B11872FB839A}"/>
              </a:ext>
            </a:extLst>
          </p:cNvPr>
          <p:cNvPicPr preferRelativeResize="0"/>
          <p:nvPr/>
        </p:nvPicPr>
        <p:blipFill>
          <a:blip r:embed="rId3">
            <a:alphaModFix/>
            <a:biLevel thresh="25000"/>
          </a:blip>
          <a:stretch>
            <a:fillRect/>
          </a:stretch>
        </p:blipFill>
        <p:spPr>
          <a:xfrm>
            <a:off x="7660950" y="397277"/>
            <a:ext cx="1076650" cy="338700"/>
          </a:xfrm>
          <a:prstGeom prst="rect">
            <a:avLst/>
          </a:prstGeom>
          <a:noFill/>
          <a:ln>
            <a:noFill/>
          </a:ln>
        </p:spPr>
      </p:pic>
      <p:pic>
        <p:nvPicPr>
          <p:cNvPr id="6" name="תמונה 5"/>
          <p:cNvPicPr>
            <a:picLocks noChangeAspect="1"/>
          </p:cNvPicPr>
          <p:nvPr/>
        </p:nvPicPr>
        <p:blipFill>
          <a:blip r:embed="rId8"/>
          <a:stretch>
            <a:fillRect/>
          </a:stretch>
        </p:blipFill>
        <p:spPr>
          <a:xfrm>
            <a:off x="485565" y="463441"/>
            <a:ext cx="8172870" cy="4216617"/>
          </a:xfrm>
          <a:prstGeom prst="rect">
            <a:avLst/>
          </a:prstGeom>
        </p:spPr>
      </p:pic>
    </p:spTree>
    <p:extLst>
      <p:ext uri="{BB962C8B-B14F-4D97-AF65-F5344CB8AC3E}">
        <p14:creationId xmlns:p14="http://schemas.microsoft.com/office/powerpoint/2010/main" val="2089935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rgbClr val="2B5CA9"/>
        </a:solidFill>
        <a:effectLst/>
      </p:bgPr>
    </p:bg>
    <p:spTree>
      <p:nvGrpSpPr>
        <p:cNvPr id="1" name="Shape 135"/>
        <p:cNvGrpSpPr/>
        <p:nvPr/>
      </p:nvGrpSpPr>
      <p:grpSpPr>
        <a:xfrm>
          <a:off x="0" y="0"/>
          <a:ext cx="0" cy="0"/>
          <a:chOff x="0" y="0"/>
          <a:chExt cx="0" cy="0"/>
        </a:xfrm>
      </p:grpSpPr>
      <p:pic>
        <p:nvPicPr>
          <p:cNvPr id="16" name="Google Shape;138;p21">
            <a:extLst>
              <a:ext uri="{FF2B5EF4-FFF2-40B4-BE49-F238E27FC236}">
                <a16:creationId xmlns:a16="http://schemas.microsoft.com/office/drawing/2014/main" id="{C74BDFA1-84F0-169E-0E52-0E60CFA7B205}"/>
              </a:ext>
            </a:extLst>
          </p:cNvPr>
          <p:cNvPicPr preferRelativeResize="0"/>
          <p:nvPr/>
        </p:nvPicPr>
        <p:blipFill>
          <a:blip r:embed="rId3">
            <a:alphaModFix/>
          </a:blip>
          <a:stretch>
            <a:fillRect/>
          </a:stretch>
        </p:blipFill>
        <p:spPr>
          <a:xfrm>
            <a:off x="7794300" y="242325"/>
            <a:ext cx="1076650" cy="338700"/>
          </a:xfrm>
          <a:prstGeom prst="rect">
            <a:avLst/>
          </a:prstGeom>
          <a:noFill/>
          <a:ln>
            <a:noFill/>
          </a:ln>
        </p:spPr>
      </p:pic>
      <p:pic>
        <p:nvPicPr>
          <p:cNvPr id="44" name="Graphic 43">
            <a:extLst>
              <a:ext uri="{FF2B5EF4-FFF2-40B4-BE49-F238E27FC236}">
                <a16:creationId xmlns:a16="http://schemas.microsoft.com/office/drawing/2014/main" id="{EBF9183C-1FB8-44F5-9B1A-4AF1B8FE25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67492" y="0"/>
            <a:ext cx="13960615" cy="5370641"/>
          </a:xfrm>
          <a:prstGeom prst="rect">
            <a:avLst/>
          </a:prstGeom>
        </p:spPr>
      </p:pic>
      <p:grpSp>
        <p:nvGrpSpPr>
          <p:cNvPr id="3" name="Group 2">
            <a:extLst>
              <a:ext uri="{FF2B5EF4-FFF2-40B4-BE49-F238E27FC236}">
                <a16:creationId xmlns:a16="http://schemas.microsoft.com/office/drawing/2014/main" id="{25BEE26C-F90D-8C40-5666-B98EAECEAC5A}"/>
              </a:ext>
            </a:extLst>
          </p:cNvPr>
          <p:cNvGrpSpPr/>
          <p:nvPr/>
        </p:nvGrpSpPr>
        <p:grpSpPr>
          <a:xfrm>
            <a:off x="2902043" y="1328059"/>
            <a:ext cx="5639613" cy="2160223"/>
            <a:chOff x="1583561" y="1526522"/>
            <a:chExt cx="3339912" cy="1629789"/>
          </a:xfrm>
        </p:grpSpPr>
        <p:sp>
          <p:nvSpPr>
            <p:cNvPr id="2" name="Google Shape;139;p21">
              <a:extLst>
                <a:ext uri="{FF2B5EF4-FFF2-40B4-BE49-F238E27FC236}">
                  <a16:creationId xmlns:a16="http://schemas.microsoft.com/office/drawing/2014/main" id="{6EDDD327-439E-51F4-B376-490453924E26}"/>
                </a:ext>
              </a:extLst>
            </p:cNvPr>
            <p:cNvSpPr txBox="1"/>
            <p:nvPr/>
          </p:nvSpPr>
          <p:spPr>
            <a:xfrm>
              <a:off x="1855937" y="1763114"/>
              <a:ext cx="3067536" cy="1393197"/>
            </a:xfrm>
            <a:prstGeom prst="rect">
              <a:avLst/>
            </a:prstGeom>
            <a:noFill/>
            <a:ln>
              <a:noFill/>
            </a:ln>
          </p:spPr>
          <p:txBody>
            <a:bodyPr spcFirstLastPara="1" wrap="square" lIns="91425" tIns="91425" rIns="91425" bIns="91425" anchor="t" anchorCtr="0">
              <a:spAutoFit/>
            </a:bodyPr>
            <a:lstStyle/>
            <a:p>
              <a:pPr marL="0" lvl="0" indent="0" algn="r" rtl="1">
                <a:lnSpc>
                  <a:spcPct val="75000"/>
                </a:lnSpc>
                <a:spcBef>
                  <a:spcPts val="0"/>
                </a:spcBef>
                <a:spcAft>
                  <a:spcPts val="0"/>
                </a:spcAft>
                <a:buNone/>
              </a:pPr>
              <a:r>
                <a:rPr lang="he-IL" sz="7200" b="1" dirty="0">
                  <a:solidFill>
                    <a:schemeClr val="bg1"/>
                  </a:solidFill>
                  <a:latin typeface="Zvulun FM" panose="00000500000000000000" pitchFamily="50" charset="-79"/>
                  <a:ea typeface="Noto Sans Hebrew Black"/>
                  <a:cs typeface="Zvulun FM" panose="00000500000000000000" pitchFamily="50" charset="-79"/>
                  <a:sym typeface="Noto Sans Hebrew Black"/>
                </a:rPr>
                <a:t>טקסט להשראה</a:t>
              </a:r>
              <a:endParaRPr lang="he-IL" sz="4600" b="1" dirty="0">
                <a:solidFill>
                  <a:schemeClr val="bg1"/>
                </a:solidFill>
                <a:latin typeface="Zvulun FM" panose="00000500000000000000" pitchFamily="50" charset="-79"/>
                <a:ea typeface="Noto Sans Hebrew Black"/>
                <a:cs typeface="Zvulun FM" panose="00000500000000000000" pitchFamily="50" charset="-79"/>
                <a:sym typeface="Noto Sans Hebrew Black"/>
              </a:endParaRPr>
            </a:p>
          </p:txBody>
        </p:sp>
        <p:pic>
          <p:nvPicPr>
            <p:cNvPr id="4" name="Graphic 3">
              <a:extLst>
                <a:ext uri="{FF2B5EF4-FFF2-40B4-BE49-F238E27FC236}">
                  <a16:creationId xmlns:a16="http://schemas.microsoft.com/office/drawing/2014/main" id="{F34D1D84-FBDB-53ED-53B0-8A3F50D47FE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83561" y="1526522"/>
              <a:ext cx="437258" cy="473184"/>
            </a:xfrm>
            <a:prstGeom prst="rect">
              <a:avLst/>
            </a:prstGeom>
          </p:spPr>
        </p:pic>
      </p:grpSp>
      <p:pic>
        <p:nvPicPr>
          <p:cNvPr id="45" name="Google Shape;138;p21">
            <a:extLst>
              <a:ext uri="{FF2B5EF4-FFF2-40B4-BE49-F238E27FC236}">
                <a16:creationId xmlns:a16="http://schemas.microsoft.com/office/drawing/2014/main" id="{ED56DF26-0CFD-CF0E-8C71-B11872FB839A}"/>
              </a:ext>
            </a:extLst>
          </p:cNvPr>
          <p:cNvPicPr preferRelativeResize="0"/>
          <p:nvPr/>
        </p:nvPicPr>
        <p:blipFill>
          <a:blip r:embed="rId3">
            <a:alphaModFix/>
            <a:biLevel thresh="25000"/>
          </a:blip>
          <a:stretch>
            <a:fillRect/>
          </a:stretch>
        </p:blipFill>
        <p:spPr>
          <a:xfrm>
            <a:off x="7660950" y="397277"/>
            <a:ext cx="1076650" cy="338700"/>
          </a:xfrm>
          <a:prstGeom prst="rect">
            <a:avLst/>
          </a:prstGeom>
          <a:noFill/>
          <a:ln>
            <a:noFill/>
          </a:ln>
        </p:spPr>
      </p:pic>
    </p:spTree>
    <p:extLst>
      <p:ext uri="{BB962C8B-B14F-4D97-AF65-F5344CB8AC3E}">
        <p14:creationId xmlns:p14="http://schemas.microsoft.com/office/powerpoint/2010/main" val="595650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rgbClr val="2B5CA9"/>
        </a:solidFill>
        <a:effectLst/>
      </p:bgPr>
    </p:bg>
    <p:spTree>
      <p:nvGrpSpPr>
        <p:cNvPr id="1" name="Shape 135"/>
        <p:cNvGrpSpPr/>
        <p:nvPr/>
      </p:nvGrpSpPr>
      <p:grpSpPr>
        <a:xfrm>
          <a:off x="0" y="0"/>
          <a:ext cx="0" cy="0"/>
          <a:chOff x="0" y="0"/>
          <a:chExt cx="0" cy="0"/>
        </a:xfrm>
      </p:grpSpPr>
      <p:pic>
        <p:nvPicPr>
          <p:cNvPr id="11" name="Graphic 10">
            <a:extLst>
              <a:ext uri="{FF2B5EF4-FFF2-40B4-BE49-F238E27FC236}">
                <a16:creationId xmlns:a16="http://schemas.microsoft.com/office/drawing/2014/main" id="{106735E1-786E-6B4E-5C98-A1F648B7E4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874617"/>
            <a:ext cx="11414170" cy="4391025"/>
          </a:xfrm>
          <a:prstGeom prst="rect">
            <a:avLst/>
          </a:prstGeom>
        </p:spPr>
      </p:pic>
      <p:pic>
        <p:nvPicPr>
          <p:cNvPr id="16" name="Google Shape;138;p21">
            <a:extLst>
              <a:ext uri="{FF2B5EF4-FFF2-40B4-BE49-F238E27FC236}">
                <a16:creationId xmlns:a16="http://schemas.microsoft.com/office/drawing/2014/main" id="{C74BDFA1-84F0-169E-0E52-0E60CFA7B205}"/>
              </a:ext>
            </a:extLst>
          </p:cNvPr>
          <p:cNvPicPr preferRelativeResize="0"/>
          <p:nvPr/>
        </p:nvPicPr>
        <p:blipFill>
          <a:blip r:embed="rId5">
            <a:alphaModFix/>
          </a:blip>
          <a:stretch>
            <a:fillRect/>
          </a:stretch>
        </p:blipFill>
        <p:spPr>
          <a:xfrm>
            <a:off x="7794300" y="242325"/>
            <a:ext cx="1076650" cy="338700"/>
          </a:xfrm>
          <a:prstGeom prst="rect">
            <a:avLst/>
          </a:prstGeom>
          <a:noFill/>
          <a:ln>
            <a:noFill/>
          </a:ln>
        </p:spPr>
      </p:pic>
      <p:pic>
        <p:nvPicPr>
          <p:cNvPr id="3" name="Google Shape;138;p21">
            <a:extLst>
              <a:ext uri="{FF2B5EF4-FFF2-40B4-BE49-F238E27FC236}">
                <a16:creationId xmlns:a16="http://schemas.microsoft.com/office/drawing/2014/main" id="{1D2C37E8-A8CF-17D2-A8B4-4DE00E6BB68E}"/>
              </a:ext>
            </a:extLst>
          </p:cNvPr>
          <p:cNvPicPr preferRelativeResize="0"/>
          <p:nvPr/>
        </p:nvPicPr>
        <p:blipFill>
          <a:blip r:embed="rId5">
            <a:alphaModFix/>
            <a:biLevel thresh="25000"/>
          </a:blip>
          <a:stretch>
            <a:fillRect/>
          </a:stretch>
        </p:blipFill>
        <p:spPr>
          <a:xfrm>
            <a:off x="7660950" y="397277"/>
            <a:ext cx="1076650" cy="338700"/>
          </a:xfrm>
          <a:prstGeom prst="rect">
            <a:avLst/>
          </a:prstGeom>
          <a:noFill/>
          <a:ln>
            <a:noFill/>
          </a:ln>
        </p:spPr>
      </p:pic>
      <p:pic>
        <p:nvPicPr>
          <p:cNvPr id="4" name="תמונה 3"/>
          <p:cNvPicPr>
            <a:picLocks noChangeAspect="1"/>
          </p:cNvPicPr>
          <p:nvPr/>
        </p:nvPicPr>
        <p:blipFill>
          <a:blip r:embed="rId6"/>
          <a:stretch>
            <a:fillRect/>
          </a:stretch>
        </p:blipFill>
        <p:spPr>
          <a:xfrm>
            <a:off x="1600047" y="549171"/>
            <a:ext cx="5943905" cy="4045158"/>
          </a:xfrm>
          <a:prstGeom prst="rect">
            <a:avLst/>
          </a:prstGeom>
        </p:spPr>
      </p:pic>
    </p:spTree>
    <p:extLst>
      <p:ext uri="{BB962C8B-B14F-4D97-AF65-F5344CB8AC3E}">
        <p14:creationId xmlns:p14="http://schemas.microsoft.com/office/powerpoint/2010/main" val="3489757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83"/>
        <p:cNvGrpSpPr/>
        <p:nvPr/>
      </p:nvGrpSpPr>
      <p:grpSpPr>
        <a:xfrm>
          <a:off x="0" y="0"/>
          <a:ext cx="0" cy="0"/>
          <a:chOff x="0" y="0"/>
          <a:chExt cx="0" cy="0"/>
        </a:xfrm>
      </p:grpSpPr>
      <p:pic>
        <p:nvPicPr>
          <p:cNvPr id="84" name="Google Shape;84;p17"/>
          <p:cNvPicPr preferRelativeResize="0"/>
          <p:nvPr/>
        </p:nvPicPr>
        <p:blipFill>
          <a:blip r:embed="rId3">
            <a:alphaModFix/>
          </a:blip>
          <a:stretch>
            <a:fillRect/>
          </a:stretch>
        </p:blipFill>
        <p:spPr>
          <a:xfrm>
            <a:off x="0" y="22360"/>
            <a:ext cx="9144000" cy="5143500"/>
          </a:xfrm>
          <a:prstGeom prst="rect">
            <a:avLst/>
          </a:prstGeom>
          <a:noFill/>
          <a:ln>
            <a:noFill/>
          </a:ln>
        </p:spPr>
      </p:pic>
      <p:pic>
        <p:nvPicPr>
          <p:cNvPr id="88" name="Google Shape;88;p17"/>
          <p:cNvPicPr preferRelativeResize="0"/>
          <p:nvPr/>
        </p:nvPicPr>
        <p:blipFill>
          <a:blip r:embed="rId4">
            <a:alphaModFix/>
          </a:blip>
          <a:stretch>
            <a:fillRect/>
          </a:stretch>
        </p:blipFill>
        <p:spPr>
          <a:xfrm>
            <a:off x="7794300" y="242325"/>
            <a:ext cx="1076650" cy="338700"/>
          </a:xfrm>
          <a:prstGeom prst="rect">
            <a:avLst/>
          </a:prstGeom>
          <a:noFill/>
          <a:ln>
            <a:noFill/>
          </a:ln>
        </p:spPr>
      </p:pic>
      <p:sp>
        <p:nvSpPr>
          <p:cNvPr id="89" name="Google Shape;89;p17"/>
          <p:cNvSpPr txBox="1"/>
          <p:nvPr/>
        </p:nvSpPr>
        <p:spPr>
          <a:xfrm>
            <a:off x="1002885" y="620404"/>
            <a:ext cx="6629400" cy="715550"/>
          </a:xfrm>
          <a:prstGeom prst="rect">
            <a:avLst/>
          </a:prstGeom>
          <a:noFill/>
          <a:ln>
            <a:noFill/>
          </a:ln>
        </p:spPr>
        <p:txBody>
          <a:bodyPr spcFirstLastPara="1" wrap="square" lIns="91425" tIns="91425" rIns="91425" bIns="91425" anchor="t" anchorCtr="0">
            <a:spAutoFit/>
          </a:bodyPr>
          <a:lstStyle/>
          <a:p>
            <a:pPr marL="0" lvl="0" indent="0" algn="r" rtl="1">
              <a:lnSpc>
                <a:spcPct val="75000"/>
              </a:lnSpc>
              <a:spcBef>
                <a:spcPts val="0"/>
              </a:spcBef>
              <a:spcAft>
                <a:spcPts val="0"/>
              </a:spcAft>
              <a:buNone/>
            </a:pPr>
            <a:r>
              <a:rPr lang="he-IL" sz="4600" b="1" dirty="0">
                <a:solidFill>
                  <a:srgbClr val="2A5CAA"/>
                </a:solidFill>
                <a:latin typeface="Ploni DL 1.1 AAA" panose="00000500000000000000" pitchFamily="50" charset="-79"/>
                <a:ea typeface="Noto Sans Hebrew Black"/>
                <a:cs typeface="Ploni DL 1.1 AAA" panose="00000500000000000000" pitchFamily="50" charset="-79"/>
                <a:sym typeface="Noto Sans Hebrew Black"/>
              </a:rPr>
              <a:t>    מעגל הדאגה</a:t>
            </a:r>
            <a:endParaRPr sz="4600" b="1" dirty="0">
              <a:solidFill>
                <a:srgbClr val="2A5CAA"/>
              </a:solidFill>
              <a:latin typeface="Ploni DL 1.1 AAA" panose="00000500000000000000" pitchFamily="50" charset="-79"/>
              <a:ea typeface="Noto Sans Hebrew Black"/>
              <a:cs typeface="Ploni DL 1.1 AAA" panose="00000500000000000000" pitchFamily="50" charset="-79"/>
              <a:sym typeface="Noto Sans Hebrew Black"/>
            </a:endParaRPr>
          </a:p>
        </p:txBody>
      </p:sp>
      <p:pic>
        <p:nvPicPr>
          <p:cNvPr id="5" name="Graphic 3">
            <a:extLst>
              <a:ext uri="{FF2B5EF4-FFF2-40B4-BE49-F238E27FC236}">
                <a16:creationId xmlns:a16="http://schemas.microsoft.com/office/drawing/2014/main" id="{8A9C5C51-816B-C28C-6D22-63E1CBE51D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24724" y="620404"/>
            <a:ext cx="624175" cy="624175"/>
          </a:xfrm>
          <a:prstGeom prst="rect">
            <a:avLst/>
          </a:prstGeom>
        </p:spPr>
      </p:pic>
      <p:sp>
        <p:nvSpPr>
          <p:cNvPr id="7" name="Google Shape;89;p17"/>
          <p:cNvSpPr txBox="1"/>
          <p:nvPr/>
        </p:nvSpPr>
        <p:spPr>
          <a:xfrm>
            <a:off x="232229" y="1432085"/>
            <a:ext cx="8256399" cy="1846629"/>
          </a:xfrm>
          <a:prstGeom prst="rect">
            <a:avLst/>
          </a:prstGeom>
          <a:noFill/>
          <a:ln>
            <a:noFill/>
          </a:ln>
        </p:spPr>
        <p:txBody>
          <a:bodyPr spcFirstLastPara="1" wrap="square" lIns="91425" tIns="91425" rIns="91425" bIns="91425" anchor="t" anchorCtr="0">
            <a:spAutoFit/>
          </a:bodyPr>
          <a:lstStyle/>
          <a:p>
            <a:pPr marL="0" lvl="0" indent="0" algn="r" rtl="1">
              <a:lnSpc>
                <a:spcPct val="150000"/>
              </a:lnSpc>
              <a:spcBef>
                <a:spcPts val="0"/>
              </a:spcBef>
              <a:spcAft>
                <a:spcPts val="0"/>
              </a:spcAft>
              <a:buNone/>
            </a:pPr>
            <a:r>
              <a:rPr lang="he-IL" sz="3600" b="1" dirty="0">
                <a:solidFill>
                  <a:srgbClr val="2A5CAA"/>
                </a:solidFill>
                <a:latin typeface="Ploni DL 1.1 AAA" panose="00000500000000000000" pitchFamily="50" charset="-79"/>
                <a:ea typeface="Noto Sans Hebrew Black"/>
                <a:cs typeface="Ploni DL 1.1 AAA" panose="00000500000000000000" pitchFamily="50" charset="-79"/>
                <a:sym typeface="Noto Sans Hebrew Black"/>
              </a:rPr>
              <a:t>הדאגה לעולם לא פותרת את בעיות המחר.</a:t>
            </a:r>
          </a:p>
          <a:p>
            <a:pPr marL="0" lvl="0" indent="0" algn="r" rtl="1">
              <a:lnSpc>
                <a:spcPct val="150000"/>
              </a:lnSpc>
              <a:spcBef>
                <a:spcPts val="0"/>
              </a:spcBef>
              <a:spcAft>
                <a:spcPts val="0"/>
              </a:spcAft>
              <a:buNone/>
            </a:pPr>
            <a:r>
              <a:rPr lang="he-IL" sz="3600" b="1" dirty="0">
                <a:solidFill>
                  <a:srgbClr val="2A5CAA"/>
                </a:solidFill>
                <a:latin typeface="Ploni DL 1.1 AAA" panose="00000500000000000000" pitchFamily="50" charset="-79"/>
                <a:ea typeface="Noto Sans Hebrew Black"/>
                <a:cs typeface="Ploni DL 1.1 AAA" panose="00000500000000000000" pitchFamily="50" charset="-79"/>
                <a:sym typeface="Noto Sans Hebrew Black"/>
              </a:rPr>
              <a:t>היא פשוט מרוקנת את האנרגיה של היום ...</a:t>
            </a:r>
            <a:endParaRPr sz="3600" b="1" dirty="0">
              <a:solidFill>
                <a:srgbClr val="2A5CAA"/>
              </a:solidFill>
              <a:latin typeface="Ploni DL 1.1 AAA" panose="00000500000000000000" pitchFamily="50" charset="-79"/>
              <a:ea typeface="Noto Sans Hebrew Black"/>
              <a:cs typeface="Ploni DL 1.1 AAA" panose="00000500000000000000" pitchFamily="50" charset="-79"/>
              <a:sym typeface="Noto Sans Hebrew Black"/>
            </a:endParaRPr>
          </a:p>
        </p:txBody>
      </p:sp>
      <p:pic>
        <p:nvPicPr>
          <p:cNvPr id="2050" name="Picture 2" descr="https://i0.wp.com/inbal-deutsch.com/wp-content/uploads/2020/04/%D7%9E%D7%A2%D7%92%D7%9C-%D7%94%D7%93%D7%90%D7%92%D7%94.png?fit=940%2C788&amp;ssl=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2940" y="11422"/>
            <a:ext cx="3806825" cy="319125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0.wp.com/inbal-deutsch.com/wp-content/uploads/2020/04/%D7%9E%D7%A2%D7%92%D7%9C-%D7%94%D7%93%D7%90%D7%92%D7%94-1.png?fit=940%2C788&amp;ssl=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49860" y="3278714"/>
            <a:ext cx="4133746" cy="3465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28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B5CA9"/>
        </a:solidFill>
        <a:effectLst/>
      </p:bgPr>
    </p:bg>
    <p:spTree>
      <p:nvGrpSpPr>
        <p:cNvPr id="1" name="Shape 135"/>
        <p:cNvGrpSpPr/>
        <p:nvPr/>
      </p:nvGrpSpPr>
      <p:grpSpPr>
        <a:xfrm>
          <a:off x="0" y="0"/>
          <a:ext cx="0" cy="0"/>
          <a:chOff x="0" y="0"/>
          <a:chExt cx="0" cy="0"/>
        </a:xfrm>
      </p:grpSpPr>
      <p:pic>
        <p:nvPicPr>
          <p:cNvPr id="11" name="Graphic 10">
            <a:extLst>
              <a:ext uri="{FF2B5EF4-FFF2-40B4-BE49-F238E27FC236}">
                <a16:creationId xmlns:a16="http://schemas.microsoft.com/office/drawing/2014/main" id="{106735E1-786E-6B4E-5C98-A1F648B7E4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874617"/>
            <a:ext cx="11414170" cy="4391025"/>
          </a:xfrm>
          <a:prstGeom prst="rect">
            <a:avLst/>
          </a:prstGeom>
        </p:spPr>
      </p:pic>
      <p:pic>
        <p:nvPicPr>
          <p:cNvPr id="16" name="Google Shape;138;p21">
            <a:extLst>
              <a:ext uri="{FF2B5EF4-FFF2-40B4-BE49-F238E27FC236}">
                <a16:creationId xmlns:a16="http://schemas.microsoft.com/office/drawing/2014/main" id="{C74BDFA1-84F0-169E-0E52-0E60CFA7B205}"/>
              </a:ext>
            </a:extLst>
          </p:cNvPr>
          <p:cNvPicPr preferRelativeResize="0"/>
          <p:nvPr/>
        </p:nvPicPr>
        <p:blipFill>
          <a:blip r:embed="rId5">
            <a:alphaModFix/>
          </a:blip>
          <a:stretch>
            <a:fillRect/>
          </a:stretch>
        </p:blipFill>
        <p:spPr>
          <a:xfrm>
            <a:off x="7794300" y="242325"/>
            <a:ext cx="1076650" cy="338700"/>
          </a:xfrm>
          <a:prstGeom prst="rect">
            <a:avLst/>
          </a:prstGeom>
          <a:noFill/>
          <a:ln>
            <a:noFill/>
          </a:ln>
        </p:spPr>
      </p:pic>
      <p:pic>
        <p:nvPicPr>
          <p:cNvPr id="3" name="Google Shape;138;p21">
            <a:extLst>
              <a:ext uri="{FF2B5EF4-FFF2-40B4-BE49-F238E27FC236}">
                <a16:creationId xmlns:a16="http://schemas.microsoft.com/office/drawing/2014/main" id="{1D2C37E8-A8CF-17D2-A8B4-4DE00E6BB68E}"/>
              </a:ext>
            </a:extLst>
          </p:cNvPr>
          <p:cNvPicPr preferRelativeResize="0"/>
          <p:nvPr/>
        </p:nvPicPr>
        <p:blipFill>
          <a:blip r:embed="rId5">
            <a:alphaModFix/>
            <a:biLevel thresh="25000"/>
          </a:blip>
          <a:stretch>
            <a:fillRect/>
          </a:stretch>
        </p:blipFill>
        <p:spPr>
          <a:xfrm>
            <a:off x="7660950" y="397277"/>
            <a:ext cx="1076650" cy="338700"/>
          </a:xfrm>
          <a:prstGeom prst="rect">
            <a:avLst/>
          </a:prstGeom>
          <a:noFill/>
          <a:ln>
            <a:noFill/>
          </a:ln>
        </p:spPr>
      </p:pic>
      <p:sp>
        <p:nvSpPr>
          <p:cNvPr id="6" name="תיבת טקסט 5">
            <a:extLst>
              <a:ext uri="{FF2B5EF4-FFF2-40B4-BE49-F238E27FC236}">
                <a16:creationId xmlns:a16="http://schemas.microsoft.com/office/drawing/2014/main" id="{4D9F791A-06E4-2CC9-FBAF-565597E76226}"/>
              </a:ext>
            </a:extLst>
          </p:cNvPr>
          <p:cNvSpPr txBox="1"/>
          <p:nvPr/>
        </p:nvSpPr>
        <p:spPr>
          <a:xfrm>
            <a:off x="6794514" y="2718200"/>
            <a:ext cx="1732871" cy="938719"/>
          </a:xfrm>
          <a:prstGeom prst="rect">
            <a:avLst/>
          </a:prstGeom>
          <a:noFill/>
        </p:spPr>
        <p:txBody>
          <a:bodyPr wrap="square">
            <a:spAutoFit/>
          </a:bodyPr>
          <a:lstStyle/>
          <a:p>
            <a:pPr marL="0" lvl="0" indent="0" algn="r" rtl="1">
              <a:lnSpc>
                <a:spcPct val="150000"/>
              </a:lnSpc>
              <a:spcBef>
                <a:spcPts val="0"/>
              </a:spcBef>
              <a:spcAft>
                <a:spcPts val="0"/>
              </a:spcAft>
              <a:buNone/>
            </a:pPr>
            <a:r>
              <a:rPr lang="he-IL" sz="4000" b="1" dirty="0">
                <a:solidFill>
                  <a:srgbClr val="63FF92"/>
                </a:solidFill>
                <a:latin typeface="Ploni DL 1.1 AAA" panose="00000500000000000000" pitchFamily="50" charset="-79"/>
                <a:ea typeface="Noto Sans Hebrew Black"/>
                <a:cs typeface="Ploni DL 1.1 AAA" panose="00000500000000000000" pitchFamily="50" charset="-79"/>
                <a:sym typeface="Noto Sans Hebrew Black"/>
              </a:rPr>
              <a:t>חרדה</a:t>
            </a:r>
          </a:p>
        </p:txBody>
      </p:sp>
      <p:sp>
        <p:nvSpPr>
          <p:cNvPr id="8" name="תיבת טקסט 7">
            <a:extLst>
              <a:ext uri="{FF2B5EF4-FFF2-40B4-BE49-F238E27FC236}">
                <a16:creationId xmlns:a16="http://schemas.microsoft.com/office/drawing/2014/main" id="{096C2167-2053-CA86-5290-DB12A21E8358}"/>
              </a:ext>
            </a:extLst>
          </p:cNvPr>
          <p:cNvSpPr txBox="1"/>
          <p:nvPr/>
        </p:nvSpPr>
        <p:spPr>
          <a:xfrm>
            <a:off x="7172000" y="1258461"/>
            <a:ext cx="1244599" cy="938719"/>
          </a:xfrm>
          <a:prstGeom prst="rect">
            <a:avLst/>
          </a:prstGeom>
          <a:noFill/>
        </p:spPr>
        <p:txBody>
          <a:bodyPr wrap="square">
            <a:spAutoFit/>
          </a:bodyPr>
          <a:lstStyle/>
          <a:p>
            <a:pPr marL="0" lvl="0" indent="0" algn="r" rtl="1">
              <a:lnSpc>
                <a:spcPct val="150000"/>
              </a:lnSpc>
              <a:spcBef>
                <a:spcPts val="0"/>
              </a:spcBef>
              <a:spcAft>
                <a:spcPts val="0"/>
              </a:spcAft>
              <a:buNone/>
            </a:pPr>
            <a:r>
              <a:rPr lang="he-IL" sz="4000" b="1" dirty="0">
                <a:solidFill>
                  <a:srgbClr val="63FF92"/>
                </a:solidFill>
                <a:latin typeface="Ploni DL 1.1 AAA" panose="00000500000000000000" pitchFamily="50" charset="-79"/>
                <a:ea typeface="Noto Sans Hebrew Black"/>
                <a:cs typeface="Ploni DL 1.1 AAA" panose="00000500000000000000" pitchFamily="50" charset="-79"/>
                <a:sym typeface="Noto Sans Hebrew Black"/>
              </a:rPr>
              <a:t>לחץ</a:t>
            </a:r>
          </a:p>
        </p:txBody>
      </p:sp>
      <p:sp>
        <p:nvSpPr>
          <p:cNvPr id="9" name="תיבת טקסט 8">
            <a:extLst>
              <a:ext uri="{FF2B5EF4-FFF2-40B4-BE49-F238E27FC236}">
                <a16:creationId xmlns:a16="http://schemas.microsoft.com/office/drawing/2014/main" id="{6239F637-C9FB-5F85-E591-5F6150FE4979}"/>
              </a:ext>
            </a:extLst>
          </p:cNvPr>
          <p:cNvSpPr txBox="1"/>
          <p:nvPr/>
        </p:nvSpPr>
        <p:spPr>
          <a:xfrm>
            <a:off x="4216216" y="3391780"/>
            <a:ext cx="2097946" cy="938719"/>
          </a:xfrm>
          <a:prstGeom prst="rect">
            <a:avLst/>
          </a:prstGeom>
          <a:noFill/>
        </p:spPr>
        <p:txBody>
          <a:bodyPr wrap="square">
            <a:spAutoFit/>
          </a:bodyPr>
          <a:lstStyle/>
          <a:p>
            <a:pPr marL="0" lvl="0" indent="0" algn="r" rtl="1">
              <a:lnSpc>
                <a:spcPct val="150000"/>
              </a:lnSpc>
              <a:spcBef>
                <a:spcPts val="0"/>
              </a:spcBef>
              <a:spcAft>
                <a:spcPts val="0"/>
              </a:spcAft>
              <a:buNone/>
            </a:pPr>
            <a:r>
              <a:rPr lang="he-IL" sz="4000" b="1" dirty="0">
                <a:solidFill>
                  <a:srgbClr val="63FF92"/>
                </a:solidFill>
                <a:latin typeface="Ploni DL 1.1 AAA" panose="00000500000000000000" pitchFamily="50" charset="-79"/>
                <a:ea typeface="Noto Sans Hebrew Black"/>
                <a:cs typeface="Ploni DL 1.1 AAA" panose="00000500000000000000" pitchFamily="50" charset="-79"/>
                <a:sym typeface="Noto Sans Hebrew Black"/>
              </a:rPr>
              <a:t>תשישות</a:t>
            </a:r>
          </a:p>
        </p:txBody>
      </p:sp>
      <p:sp>
        <p:nvSpPr>
          <p:cNvPr id="10" name="תיבת טקסט 9">
            <a:extLst>
              <a:ext uri="{FF2B5EF4-FFF2-40B4-BE49-F238E27FC236}">
                <a16:creationId xmlns:a16="http://schemas.microsoft.com/office/drawing/2014/main" id="{271E15F3-9AE5-179C-0996-D7C7A88A49A5}"/>
              </a:ext>
            </a:extLst>
          </p:cNvPr>
          <p:cNvSpPr txBox="1"/>
          <p:nvPr/>
        </p:nvSpPr>
        <p:spPr>
          <a:xfrm>
            <a:off x="3975594" y="734394"/>
            <a:ext cx="2097946" cy="938719"/>
          </a:xfrm>
          <a:prstGeom prst="rect">
            <a:avLst/>
          </a:prstGeom>
          <a:noFill/>
        </p:spPr>
        <p:txBody>
          <a:bodyPr wrap="square">
            <a:spAutoFit/>
          </a:bodyPr>
          <a:lstStyle/>
          <a:p>
            <a:pPr marL="0" lvl="0" indent="0" algn="r" rtl="1">
              <a:lnSpc>
                <a:spcPct val="150000"/>
              </a:lnSpc>
              <a:spcBef>
                <a:spcPts val="0"/>
              </a:spcBef>
              <a:spcAft>
                <a:spcPts val="0"/>
              </a:spcAft>
              <a:buNone/>
            </a:pPr>
            <a:r>
              <a:rPr lang="he-IL" sz="4000" b="1" dirty="0">
                <a:solidFill>
                  <a:srgbClr val="63FF92"/>
                </a:solidFill>
                <a:latin typeface="Ploni DL 1.1 AAA" panose="00000500000000000000" pitchFamily="50" charset="-79"/>
                <a:ea typeface="Noto Sans Hebrew Black"/>
                <a:cs typeface="Ploni DL 1.1 AAA" panose="00000500000000000000" pitchFamily="50" charset="-79"/>
                <a:sym typeface="Noto Sans Hebrew Black"/>
              </a:rPr>
              <a:t>פחד</a:t>
            </a:r>
          </a:p>
        </p:txBody>
      </p:sp>
      <p:sp>
        <p:nvSpPr>
          <p:cNvPr id="13" name="תיבת טקסט 12">
            <a:extLst>
              <a:ext uri="{FF2B5EF4-FFF2-40B4-BE49-F238E27FC236}">
                <a16:creationId xmlns:a16="http://schemas.microsoft.com/office/drawing/2014/main" id="{EA965FD5-795C-6FFF-2B76-77BD9F77DB40}"/>
              </a:ext>
            </a:extLst>
          </p:cNvPr>
          <p:cNvSpPr txBox="1"/>
          <p:nvPr/>
        </p:nvSpPr>
        <p:spPr>
          <a:xfrm>
            <a:off x="2730988" y="2022509"/>
            <a:ext cx="3020576" cy="938719"/>
          </a:xfrm>
          <a:prstGeom prst="rect">
            <a:avLst/>
          </a:prstGeom>
          <a:noFill/>
        </p:spPr>
        <p:txBody>
          <a:bodyPr wrap="square">
            <a:spAutoFit/>
          </a:bodyPr>
          <a:lstStyle/>
          <a:p>
            <a:pPr marL="0" lvl="0" indent="0" algn="r" rtl="1">
              <a:lnSpc>
                <a:spcPct val="150000"/>
              </a:lnSpc>
              <a:spcBef>
                <a:spcPts val="0"/>
              </a:spcBef>
              <a:spcAft>
                <a:spcPts val="0"/>
              </a:spcAft>
              <a:buNone/>
            </a:pPr>
            <a:r>
              <a:rPr lang="he-IL" sz="4000" b="1" dirty="0">
                <a:solidFill>
                  <a:srgbClr val="63FF92"/>
                </a:solidFill>
                <a:latin typeface="Ploni DL 1.1 AAA" panose="00000500000000000000" pitchFamily="50" charset="-79"/>
                <a:ea typeface="Noto Sans Hebrew Black"/>
                <a:cs typeface="Ploni DL 1.1 AAA" panose="00000500000000000000" pitchFamily="50" charset="-79"/>
                <a:sym typeface="Noto Sans Hebrew Black"/>
              </a:rPr>
              <a:t>חוסר אונים</a:t>
            </a:r>
          </a:p>
        </p:txBody>
      </p:sp>
      <p:sp>
        <p:nvSpPr>
          <p:cNvPr id="14" name="תיבת טקסט 13">
            <a:extLst>
              <a:ext uri="{FF2B5EF4-FFF2-40B4-BE49-F238E27FC236}">
                <a16:creationId xmlns:a16="http://schemas.microsoft.com/office/drawing/2014/main" id="{F45B1A69-ABFA-99A6-66E8-9BE1FB9AA983}"/>
              </a:ext>
            </a:extLst>
          </p:cNvPr>
          <p:cNvSpPr txBox="1"/>
          <p:nvPr/>
        </p:nvSpPr>
        <p:spPr>
          <a:xfrm>
            <a:off x="405788" y="1122597"/>
            <a:ext cx="3020576" cy="938719"/>
          </a:xfrm>
          <a:prstGeom prst="rect">
            <a:avLst/>
          </a:prstGeom>
          <a:noFill/>
        </p:spPr>
        <p:txBody>
          <a:bodyPr wrap="square">
            <a:spAutoFit/>
          </a:bodyPr>
          <a:lstStyle/>
          <a:p>
            <a:pPr marL="0" lvl="0" indent="0" algn="r" rtl="1">
              <a:lnSpc>
                <a:spcPct val="150000"/>
              </a:lnSpc>
              <a:spcBef>
                <a:spcPts val="0"/>
              </a:spcBef>
              <a:spcAft>
                <a:spcPts val="0"/>
              </a:spcAft>
              <a:buNone/>
            </a:pPr>
            <a:r>
              <a:rPr lang="he-IL" sz="4000" b="1" dirty="0">
                <a:solidFill>
                  <a:srgbClr val="63FF92"/>
                </a:solidFill>
                <a:latin typeface="Ploni DL 1.1 AAA" panose="00000500000000000000" pitchFamily="50" charset="-79"/>
                <a:ea typeface="Noto Sans Hebrew Black"/>
                <a:cs typeface="Ploni DL 1.1 AAA" panose="00000500000000000000" pitchFamily="50" charset="-79"/>
                <a:sym typeface="Noto Sans Hebrew Black"/>
              </a:rPr>
              <a:t>היעדר קשב</a:t>
            </a:r>
          </a:p>
        </p:txBody>
      </p:sp>
      <p:sp>
        <p:nvSpPr>
          <p:cNvPr id="15" name="תיבת טקסט 14">
            <a:extLst>
              <a:ext uri="{FF2B5EF4-FFF2-40B4-BE49-F238E27FC236}">
                <a16:creationId xmlns:a16="http://schemas.microsoft.com/office/drawing/2014/main" id="{A4625F99-52FB-363F-A016-47067E881D56}"/>
              </a:ext>
            </a:extLst>
          </p:cNvPr>
          <p:cNvSpPr txBox="1"/>
          <p:nvPr/>
        </p:nvSpPr>
        <p:spPr>
          <a:xfrm>
            <a:off x="-333376" y="3212999"/>
            <a:ext cx="3020576" cy="938719"/>
          </a:xfrm>
          <a:prstGeom prst="rect">
            <a:avLst/>
          </a:prstGeom>
          <a:noFill/>
        </p:spPr>
        <p:txBody>
          <a:bodyPr wrap="square">
            <a:spAutoFit/>
          </a:bodyPr>
          <a:lstStyle/>
          <a:p>
            <a:pPr marL="0" lvl="0" indent="0" algn="r" rtl="1">
              <a:lnSpc>
                <a:spcPct val="150000"/>
              </a:lnSpc>
              <a:spcBef>
                <a:spcPts val="0"/>
              </a:spcBef>
              <a:spcAft>
                <a:spcPts val="0"/>
              </a:spcAft>
              <a:buNone/>
            </a:pPr>
            <a:r>
              <a:rPr lang="he-IL" sz="4000" b="1" dirty="0">
                <a:solidFill>
                  <a:srgbClr val="63FF92"/>
                </a:solidFill>
                <a:latin typeface="Ploni DL 1.1 AAA" panose="00000500000000000000" pitchFamily="50" charset="-79"/>
                <a:ea typeface="Noto Sans Hebrew Black"/>
                <a:cs typeface="Ploni DL 1.1 AAA" panose="00000500000000000000" pitchFamily="50" charset="-79"/>
                <a:sym typeface="Noto Sans Hebrew Black"/>
              </a:rPr>
              <a:t>קיפאון</a:t>
            </a:r>
          </a:p>
        </p:txBody>
      </p:sp>
    </p:spTree>
    <p:extLst>
      <p:ext uri="{BB962C8B-B14F-4D97-AF65-F5344CB8AC3E}">
        <p14:creationId xmlns:p14="http://schemas.microsoft.com/office/powerpoint/2010/main" val="2746872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B5CA9"/>
        </a:solidFill>
        <a:effectLst/>
      </p:bgPr>
    </p:bg>
    <p:spTree>
      <p:nvGrpSpPr>
        <p:cNvPr id="1" name="Shape 135"/>
        <p:cNvGrpSpPr/>
        <p:nvPr/>
      </p:nvGrpSpPr>
      <p:grpSpPr>
        <a:xfrm>
          <a:off x="0" y="0"/>
          <a:ext cx="0" cy="0"/>
          <a:chOff x="0" y="0"/>
          <a:chExt cx="0" cy="0"/>
        </a:xfrm>
      </p:grpSpPr>
      <p:pic>
        <p:nvPicPr>
          <p:cNvPr id="11" name="Graphic 10">
            <a:extLst>
              <a:ext uri="{FF2B5EF4-FFF2-40B4-BE49-F238E27FC236}">
                <a16:creationId xmlns:a16="http://schemas.microsoft.com/office/drawing/2014/main" id="{106735E1-786E-6B4E-5C98-A1F648B7E4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874617"/>
            <a:ext cx="11414170" cy="4391025"/>
          </a:xfrm>
          <a:prstGeom prst="rect">
            <a:avLst/>
          </a:prstGeom>
        </p:spPr>
      </p:pic>
      <p:pic>
        <p:nvPicPr>
          <p:cNvPr id="16" name="Google Shape;138;p21">
            <a:extLst>
              <a:ext uri="{FF2B5EF4-FFF2-40B4-BE49-F238E27FC236}">
                <a16:creationId xmlns:a16="http://schemas.microsoft.com/office/drawing/2014/main" id="{C74BDFA1-84F0-169E-0E52-0E60CFA7B205}"/>
              </a:ext>
            </a:extLst>
          </p:cNvPr>
          <p:cNvPicPr preferRelativeResize="0"/>
          <p:nvPr/>
        </p:nvPicPr>
        <p:blipFill>
          <a:blip r:embed="rId5">
            <a:alphaModFix/>
          </a:blip>
          <a:stretch>
            <a:fillRect/>
          </a:stretch>
        </p:blipFill>
        <p:spPr>
          <a:xfrm>
            <a:off x="7794300" y="242325"/>
            <a:ext cx="1076650" cy="338700"/>
          </a:xfrm>
          <a:prstGeom prst="rect">
            <a:avLst/>
          </a:prstGeom>
          <a:noFill/>
          <a:ln>
            <a:noFill/>
          </a:ln>
        </p:spPr>
      </p:pic>
      <p:pic>
        <p:nvPicPr>
          <p:cNvPr id="3" name="Google Shape;138;p21">
            <a:extLst>
              <a:ext uri="{FF2B5EF4-FFF2-40B4-BE49-F238E27FC236}">
                <a16:creationId xmlns:a16="http://schemas.microsoft.com/office/drawing/2014/main" id="{1D2C37E8-A8CF-17D2-A8B4-4DE00E6BB68E}"/>
              </a:ext>
            </a:extLst>
          </p:cNvPr>
          <p:cNvPicPr preferRelativeResize="0"/>
          <p:nvPr/>
        </p:nvPicPr>
        <p:blipFill>
          <a:blip r:embed="rId5">
            <a:alphaModFix/>
            <a:biLevel thresh="25000"/>
          </a:blip>
          <a:stretch>
            <a:fillRect/>
          </a:stretch>
        </p:blipFill>
        <p:spPr>
          <a:xfrm>
            <a:off x="7660950" y="397277"/>
            <a:ext cx="1076650" cy="338700"/>
          </a:xfrm>
          <a:prstGeom prst="rect">
            <a:avLst/>
          </a:prstGeom>
          <a:noFill/>
          <a:ln>
            <a:noFill/>
          </a:ln>
        </p:spPr>
      </p:pic>
      <p:pic>
        <p:nvPicPr>
          <p:cNvPr id="2" name="תמונה 1"/>
          <p:cNvPicPr>
            <a:picLocks noChangeAspect="1"/>
          </p:cNvPicPr>
          <p:nvPr/>
        </p:nvPicPr>
        <p:blipFill>
          <a:blip r:embed="rId6">
            <a:extLst>
              <a:ext uri="{BEBA8EAE-BF5A-486C-A8C5-ECC9F3942E4B}">
                <a14:imgProps xmlns:a14="http://schemas.microsoft.com/office/drawing/2010/main">
                  <a14:imgLayer r:embed="rId7">
                    <a14:imgEffect>
                      <a14:backgroundRemoval t="9573" b="89838" l="4258" r="93686">
                        <a14:foregroundMark x1="84435" y1="31664" x2="84435" y2="31664"/>
                        <a14:foregroundMark x1="82893" y1="10015" x2="76579" y2="13402"/>
                        <a14:foregroundMark x1="76579" y1="13402" x2="69604" y2="22386"/>
                        <a14:foregroundMark x1="69604" y1="22386" x2="67107" y2="45950"/>
                        <a14:foregroundMark x1="67107" y1="45950" x2="71145" y2="58910"/>
                        <a14:foregroundMark x1="71145" y1="58910" x2="82893" y2="65685"/>
                        <a14:foregroundMark x1="90033" y1="59647" x2="90382" y2="59352"/>
                        <a14:foregroundMark x1="82893" y1="65685" x2="90033" y2="59647"/>
                        <a14:foregroundMark x1="90586" y1="58468" x2="93612" y2="45361"/>
                        <a14:foregroundMark x1="90382" y1="59352" x2="90586" y2="58468"/>
                        <a14:foregroundMark x1="93612" y1="45361" x2="93755" y2="27541"/>
                        <a14:foregroundMark x1="93506" y1="26657" x2="86417" y2="14286"/>
                        <a14:foregroundMark x1="86417" y1="14286" x2="82012" y2="11929"/>
                        <a14:foregroundMark x1="27166" y1="17231" x2="17768" y2="13108"/>
                        <a14:foregroundMark x1="17768" y1="13108" x2="8664" y2="18557"/>
                        <a14:foregroundMark x1="8664" y1="18557" x2="5507" y2="31222"/>
                        <a14:foregroundMark x1="5507" y1="31222" x2="7709" y2="48895"/>
                        <a14:foregroundMark x1="7709" y1="48895" x2="12555" y2="58321"/>
                        <a14:foregroundMark x1="12555" y1="58321" x2="19383" y2="61856"/>
                        <a14:foregroundMark x1="19383" y1="61856" x2="25404" y2="61267"/>
                        <a14:foregroundMark x1="25404" y1="61267" x2="29736" y2="49632"/>
                        <a14:foregroundMark x1="29736" y1="49632" x2="30543" y2="30044"/>
                        <a14:foregroundMark x1="30543" y1="30044" x2="27460" y2="17673"/>
                        <a14:foregroundMark x1="4479" y1="32548" x2="4296" y2="42831"/>
                        <a14:foregroundMark x1="82526" y1="33579" x2="75477" y2="41532"/>
                        <a14:foregroundMark x1="75477" y1="41532" x2="83113" y2="53019"/>
                        <a14:foregroundMark x1="83113" y1="53019" x2="85609" y2="34462"/>
                        <a14:foregroundMark x1="85609" y1="34462" x2="83774" y2="32548"/>
                        <a14:backgroundMark x1="90455" y1="59205" x2="90455" y2="59205"/>
                        <a14:backgroundMark x1="90602" y1="59647" x2="90602" y2="59647"/>
                        <a14:backgroundMark x1="4185" y1="44919" x2="3891" y2="44772"/>
                        <a14:backgroundMark x1="4112" y1="44330" x2="4112" y2="44624"/>
                        <a14:backgroundMark x1="3965" y1="44183" x2="3965" y2="44183"/>
                        <a14:backgroundMark x1="3891" y1="43152" x2="4258" y2="44919"/>
                        <a14:backgroundMark x1="93759" y1="26657" x2="93759" y2="27541"/>
                        <a14:backgroundMark x1="90235" y1="58468" x2="90235" y2="58468"/>
                      </a14:backgroundRemoval>
                    </a14:imgEffect>
                  </a14:imgLayer>
                </a14:imgProps>
              </a:ext>
            </a:extLst>
          </a:blip>
          <a:stretch>
            <a:fillRect/>
          </a:stretch>
        </p:blipFill>
        <p:spPr>
          <a:xfrm>
            <a:off x="273050" y="831628"/>
            <a:ext cx="8649145" cy="4311872"/>
          </a:xfrm>
          <a:prstGeom prst="rect">
            <a:avLst/>
          </a:prstGeom>
        </p:spPr>
      </p:pic>
      <p:sp>
        <p:nvSpPr>
          <p:cNvPr id="4" name="מלבן 3">
            <a:extLst>
              <a:ext uri="{FF2B5EF4-FFF2-40B4-BE49-F238E27FC236}">
                <a16:creationId xmlns:a16="http://schemas.microsoft.com/office/drawing/2014/main" id="{2C0EAE84-2A97-18C9-D5E6-2E85066DABCD}"/>
              </a:ext>
            </a:extLst>
          </p:cNvPr>
          <p:cNvSpPr/>
          <p:nvPr/>
        </p:nvSpPr>
        <p:spPr>
          <a:xfrm>
            <a:off x="6389925" y="3993692"/>
            <a:ext cx="1669409" cy="2097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US" sz="2800" b="1" dirty="0">
                <a:latin typeface="Noto Sans Hebrew" pitchFamily="2" charset="-79"/>
                <a:cs typeface="Noto Sans Hebrew" pitchFamily="2" charset="-79"/>
              </a:rPr>
              <a:t>Fight</a:t>
            </a:r>
            <a:endParaRPr lang="he-IL" sz="2800" b="1" dirty="0">
              <a:latin typeface="Noto Sans Hebrew" pitchFamily="2" charset="-79"/>
              <a:cs typeface="Noto Sans Hebrew" pitchFamily="2" charset="-79"/>
            </a:endParaRPr>
          </a:p>
        </p:txBody>
      </p:sp>
      <p:sp>
        <p:nvSpPr>
          <p:cNvPr id="5" name="מלבן 4">
            <a:extLst>
              <a:ext uri="{FF2B5EF4-FFF2-40B4-BE49-F238E27FC236}">
                <a16:creationId xmlns:a16="http://schemas.microsoft.com/office/drawing/2014/main" id="{38C15410-ACB5-0464-D7D2-EAFFF2EB5100}"/>
              </a:ext>
            </a:extLst>
          </p:cNvPr>
          <p:cNvSpPr/>
          <p:nvPr/>
        </p:nvSpPr>
        <p:spPr>
          <a:xfrm>
            <a:off x="3626737" y="3993692"/>
            <a:ext cx="1669409" cy="2097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US" sz="2800" b="1" dirty="0">
                <a:latin typeface="Noto Sans Hebrew" pitchFamily="2" charset="-79"/>
                <a:cs typeface="Noto Sans Hebrew" pitchFamily="2" charset="-79"/>
              </a:rPr>
              <a:t>Freeze</a:t>
            </a:r>
            <a:endParaRPr lang="he-IL" sz="2800" b="1" dirty="0">
              <a:latin typeface="Noto Sans Hebrew" pitchFamily="2" charset="-79"/>
              <a:cs typeface="Noto Sans Hebrew" pitchFamily="2" charset="-79"/>
            </a:endParaRPr>
          </a:p>
        </p:txBody>
      </p:sp>
      <p:sp>
        <p:nvSpPr>
          <p:cNvPr id="6" name="מלבן 5">
            <a:extLst>
              <a:ext uri="{FF2B5EF4-FFF2-40B4-BE49-F238E27FC236}">
                <a16:creationId xmlns:a16="http://schemas.microsoft.com/office/drawing/2014/main" id="{D6FBE4A0-BC80-3193-8733-F27E6E315302}"/>
              </a:ext>
            </a:extLst>
          </p:cNvPr>
          <p:cNvSpPr/>
          <p:nvPr/>
        </p:nvSpPr>
        <p:spPr>
          <a:xfrm>
            <a:off x="863549" y="3993692"/>
            <a:ext cx="1669409" cy="2097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US" sz="2800" b="1" dirty="0">
                <a:latin typeface="Noto Sans Hebrew" pitchFamily="2" charset="-79"/>
                <a:cs typeface="Noto Sans Hebrew" pitchFamily="2" charset="-79"/>
              </a:rPr>
              <a:t>Flight</a:t>
            </a:r>
            <a:endParaRPr lang="he-IL" sz="2800" b="1" dirty="0">
              <a:latin typeface="Noto Sans Hebrew" pitchFamily="2" charset="-79"/>
              <a:cs typeface="Noto Sans Hebrew" pitchFamily="2" charset="-79"/>
            </a:endParaRPr>
          </a:p>
        </p:txBody>
      </p:sp>
    </p:spTree>
    <p:extLst>
      <p:ext uri="{BB962C8B-B14F-4D97-AF65-F5344CB8AC3E}">
        <p14:creationId xmlns:p14="http://schemas.microsoft.com/office/powerpoint/2010/main" val="4274340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B5CA9"/>
        </a:solidFill>
        <a:effectLst/>
      </p:bgPr>
    </p:bg>
    <p:spTree>
      <p:nvGrpSpPr>
        <p:cNvPr id="1" name="Shape 135"/>
        <p:cNvGrpSpPr/>
        <p:nvPr/>
      </p:nvGrpSpPr>
      <p:grpSpPr>
        <a:xfrm>
          <a:off x="0" y="0"/>
          <a:ext cx="0" cy="0"/>
          <a:chOff x="0" y="0"/>
          <a:chExt cx="0" cy="0"/>
        </a:xfrm>
      </p:grpSpPr>
      <p:pic>
        <p:nvPicPr>
          <p:cNvPr id="11" name="Graphic 10">
            <a:extLst>
              <a:ext uri="{FF2B5EF4-FFF2-40B4-BE49-F238E27FC236}">
                <a16:creationId xmlns:a16="http://schemas.microsoft.com/office/drawing/2014/main" id="{106735E1-786E-6B4E-5C98-A1F648B7E4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5085" y="-1865468"/>
            <a:ext cx="11414170" cy="4391025"/>
          </a:xfrm>
          <a:prstGeom prst="rect">
            <a:avLst/>
          </a:prstGeom>
        </p:spPr>
      </p:pic>
      <p:pic>
        <p:nvPicPr>
          <p:cNvPr id="16" name="Google Shape;138;p21">
            <a:extLst>
              <a:ext uri="{FF2B5EF4-FFF2-40B4-BE49-F238E27FC236}">
                <a16:creationId xmlns:a16="http://schemas.microsoft.com/office/drawing/2014/main" id="{C74BDFA1-84F0-169E-0E52-0E60CFA7B205}"/>
              </a:ext>
            </a:extLst>
          </p:cNvPr>
          <p:cNvPicPr preferRelativeResize="0"/>
          <p:nvPr/>
        </p:nvPicPr>
        <p:blipFill>
          <a:blip r:embed="rId5">
            <a:alphaModFix/>
          </a:blip>
          <a:stretch>
            <a:fillRect/>
          </a:stretch>
        </p:blipFill>
        <p:spPr>
          <a:xfrm>
            <a:off x="7794300" y="242325"/>
            <a:ext cx="1076650" cy="338700"/>
          </a:xfrm>
          <a:prstGeom prst="rect">
            <a:avLst/>
          </a:prstGeom>
          <a:noFill/>
          <a:ln>
            <a:noFill/>
          </a:ln>
        </p:spPr>
      </p:pic>
      <p:sp>
        <p:nvSpPr>
          <p:cNvPr id="2" name="Google Shape;139;p21">
            <a:extLst>
              <a:ext uri="{FF2B5EF4-FFF2-40B4-BE49-F238E27FC236}">
                <a16:creationId xmlns:a16="http://schemas.microsoft.com/office/drawing/2014/main" id="{6EDDD327-439E-51F4-B376-490453924E26}"/>
              </a:ext>
            </a:extLst>
          </p:cNvPr>
          <p:cNvSpPr txBox="1"/>
          <p:nvPr/>
        </p:nvSpPr>
        <p:spPr>
          <a:xfrm>
            <a:off x="0" y="4533803"/>
            <a:ext cx="1895100" cy="461635"/>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0" indent="0" algn="r" rtl="1">
              <a:buNone/>
              <a:defRPr sz="1800" b="1">
                <a:solidFill>
                  <a:schemeClr val="bg1"/>
                </a:solidFill>
                <a:latin typeface="Noto Sans Hebrew" pitchFamily="2" charset="-79"/>
                <a:ea typeface="Noto Sans Hebrew Black"/>
                <a:cs typeface="Noto Sans Hebrew" pitchFamily="2" charset="-79"/>
              </a:defRPr>
            </a:lvl1pPr>
          </a:lstStyle>
          <a:p>
            <a:r>
              <a:rPr lang="he-IL" dirty="0">
                <a:sym typeface="Noto Sans Hebrew Black"/>
              </a:rPr>
              <a:t>ד"ר סטיבן קובי</a:t>
            </a:r>
          </a:p>
        </p:txBody>
      </p:sp>
      <p:pic>
        <p:nvPicPr>
          <p:cNvPr id="3" name="Google Shape;138;p21">
            <a:extLst>
              <a:ext uri="{FF2B5EF4-FFF2-40B4-BE49-F238E27FC236}">
                <a16:creationId xmlns:a16="http://schemas.microsoft.com/office/drawing/2014/main" id="{1D2C37E8-A8CF-17D2-A8B4-4DE00E6BB68E}"/>
              </a:ext>
            </a:extLst>
          </p:cNvPr>
          <p:cNvPicPr preferRelativeResize="0"/>
          <p:nvPr/>
        </p:nvPicPr>
        <p:blipFill>
          <a:blip r:embed="rId5">
            <a:alphaModFix/>
            <a:biLevel thresh="25000"/>
          </a:blip>
          <a:stretch>
            <a:fillRect/>
          </a:stretch>
        </p:blipFill>
        <p:spPr>
          <a:xfrm>
            <a:off x="7660950" y="397277"/>
            <a:ext cx="1076650" cy="338700"/>
          </a:xfrm>
          <a:prstGeom prst="rect">
            <a:avLst/>
          </a:prstGeom>
          <a:noFill/>
          <a:ln>
            <a:noFill/>
          </a:ln>
        </p:spPr>
      </p:pic>
      <p:sp>
        <p:nvSpPr>
          <p:cNvPr id="13" name="Google Shape;143;p21">
            <a:extLst>
              <a:ext uri="{FF2B5EF4-FFF2-40B4-BE49-F238E27FC236}">
                <a16:creationId xmlns:a16="http://schemas.microsoft.com/office/drawing/2014/main" id="{0BE28A08-3D2A-9D75-D5AC-6317246476BA}"/>
              </a:ext>
            </a:extLst>
          </p:cNvPr>
          <p:cNvSpPr txBox="1"/>
          <p:nvPr/>
        </p:nvSpPr>
        <p:spPr>
          <a:xfrm>
            <a:off x="1241862" y="2633861"/>
            <a:ext cx="2647973" cy="400079"/>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endParaRPr lang="he-IL" dirty="0">
              <a:solidFill>
                <a:srgbClr val="2A5CAA"/>
              </a:solidFill>
              <a:latin typeface="Ploni DL 1.1 AAA" panose="00000500000000000000" pitchFamily="50" charset="-79"/>
              <a:ea typeface="Noto Sans Hebrew Black"/>
              <a:cs typeface="Ploni DL 1.1 AAA" panose="00000500000000000000" pitchFamily="50" charset="-79"/>
              <a:sym typeface="Noto Sans Hebrew Black"/>
            </a:endParaRPr>
          </a:p>
        </p:txBody>
      </p:sp>
      <p:sp>
        <p:nvSpPr>
          <p:cNvPr id="14" name="Google Shape;143;p21">
            <a:extLst>
              <a:ext uri="{FF2B5EF4-FFF2-40B4-BE49-F238E27FC236}">
                <a16:creationId xmlns:a16="http://schemas.microsoft.com/office/drawing/2014/main" id="{C183A8BB-8F6E-5A5F-4E32-320336826024}"/>
              </a:ext>
            </a:extLst>
          </p:cNvPr>
          <p:cNvSpPr txBox="1"/>
          <p:nvPr/>
        </p:nvSpPr>
        <p:spPr>
          <a:xfrm>
            <a:off x="1965473" y="4533801"/>
            <a:ext cx="4030133" cy="461635"/>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he-IL" sz="1800" b="1" dirty="0">
                <a:solidFill>
                  <a:schemeClr val="bg1"/>
                </a:solidFill>
                <a:latin typeface="Noto Sans Hebrew" pitchFamily="2" charset="-79"/>
                <a:ea typeface="Noto Sans Hebrew Black"/>
                <a:cs typeface="Noto Sans Hebrew" pitchFamily="2" charset="-79"/>
                <a:sym typeface="Noto Sans Hebrew Black"/>
              </a:rPr>
              <a:t>7 מפתחות לאנשים </a:t>
            </a:r>
            <a:r>
              <a:rPr lang="he-IL" sz="1800" b="1" dirty="0" err="1">
                <a:solidFill>
                  <a:schemeClr val="bg1"/>
                </a:solidFill>
                <a:latin typeface="Noto Sans Hebrew" pitchFamily="2" charset="-79"/>
                <a:ea typeface="Noto Sans Hebrew Black"/>
                <a:cs typeface="Noto Sans Hebrew" pitchFamily="2" charset="-79"/>
                <a:sym typeface="Noto Sans Hebrew Black"/>
              </a:rPr>
              <a:t>אפקטיבים</a:t>
            </a:r>
            <a:r>
              <a:rPr lang="he-IL" sz="1800" b="1" dirty="0">
                <a:solidFill>
                  <a:schemeClr val="bg1"/>
                </a:solidFill>
                <a:latin typeface="Noto Sans Hebrew" pitchFamily="2" charset="-79"/>
                <a:ea typeface="Noto Sans Hebrew Black"/>
                <a:cs typeface="Noto Sans Hebrew" pitchFamily="2" charset="-79"/>
                <a:sym typeface="Noto Sans Hebrew Black"/>
              </a:rPr>
              <a:t> במיוחד</a:t>
            </a:r>
            <a:endParaRPr lang="he-IL" sz="1800" dirty="0">
              <a:solidFill>
                <a:srgbClr val="2A5CAA"/>
              </a:solidFill>
              <a:latin typeface="Noto Sans Hebrew" pitchFamily="2" charset="-79"/>
              <a:ea typeface="Noto Sans Hebrew Black"/>
              <a:cs typeface="Noto Sans Hebrew" pitchFamily="2" charset="-79"/>
              <a:sym typeface="Noto Sans Hebrew Black"/>
            </a:endParaRPr>
          </a:p>
        </p:txBody>
      </p:sp>
      <p:sp>
        <p:nvSpPr>
          <p:cNvPr id="17" name="Google Shape;143;p21">
            <a:extLst>
              <a:ext uri="{FF2B5EF4-FFF2-40B4-BE49-F238E27FC236}">
                <a16:creationId xmlns:a16="http://schemas.microsoft.com/office/drawing/2014/main" id="{E3697F9C-68CD-5429-6F52-7ADA3C769C6F}"/>
              </a:ext>
            </a:extLst>
          </p:cNvPr>
          <p:cNvSpPr txBox="1"/>
          <p:nvPr/>
        </p:nvSpPr>
        <p:spPr>
          <a:xfrm>
            <a:off x="3581399" y="1156654"/>
            <a:ext cx="5065925" cy="2031295"/>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he-IL" sz="6000" b="1" dirty="0">
                <a:solidFill>
                  <a:srgbClr val="FFF0E1"/>
                </a:solidFill>
                <a:latin typeface="Ploni DL 1.1 AAA" panose="00000500000000000000" pitchFamily="50" charset="-79"/>
                <a:ea typeface="Noto Sans Hebrew Black"/>
                <a:cs typeface="Ploni DL 1.1 AAA" panose="00000500000000000000" pitchFamily="50" charset="-79"/>
                <a:sym typeface="Noto Sans Hebrew Black"/>
              </a:rPr>
              <a:t>ממעגל הדאגה </a:t>
            </a:r>
          </a:p>
          <a:p>
            <a:pPr marL="0" lvl="0" indent="0" algn="r" rtl="1">
              <a:spcBef>
                <a:spcPts val="0"/>
              </a:spcBef>
              <a:spcAft>
                <a:spcPts val="0"/>
              </a:spcAft>
              <a:buNone/>
            </a:pPr>
            <a:r>
              <a:rPr lang="he-IL" sz="6000" b="1" dirty="0">
                <a:solidFill>
                  <a:srgbClr val="FFF0E1"/>
                </a:solidFill>
                <a:latin typeface="Ploni DL 1.1 AAA" panose="00000500000000000000" pitchFamily="50" charset="-79"/>
                <a:ea typeface="Noto Sans Hebrew Black"/>
                <a:cs typeface="Ploni DL 1.1 AAA" panose="00000500000000000000" pitchFamily="50" charset="-79"/>
                <a:sym typeface="Noto Sans Hebrew Black"/>
              </a:rPr>
              <a:t>למעגל השפעה</a:t>
            </a:r>
          </a:p>
        </p:txBody>
      </p:sp>
      <p:cxnSp>
        <p:nvCxnSpPr>
          <p:cNvPr id="7" name="מחבר ישר 6"/>
          <p:cNvCxnSpPr/>
          <p:nvPr/>
        </p:nvCxnSpPr>
        <p:spPr>
          <a:xfrm flipV="1">
            <a:off x="1958216" y="4608591"/>
            <a:ext cx="7257" cy="312057"/>
          </a:xfrm>
          <a:prstGeom prst="line">
            <a:avLst/>
          </a:prstGeom>
          <a:ln w="57150">
            <a:solidFill>
              <a:srgbClr val="63FF92"/>
            </a:solidFill>
          </a:ln>
        </p:spPr>
        <p:style>
          <a:lnRef idx="1">
            <a:schemeClr val="accent1"/>
          </a:lnRef>
          <a:fillRef idx="0">
            <a:schemeClr val="accent1"/>
          </a:fillRef>
          <a:effectRef idx="0">
            <a:schemeClr val="accent1"/>
          </a:effectRef>
          <a:fontRef idx="minor">
            <a:schemeClr val="tx1"/>
          </a:fontRef>
        </p:style>
      </p:cxnSp>
      <p:pic>
        <p:nvPicPr>
          <p:cNvPr id="21" name="Graphic 3">
            <a:extLst>
              <a:ext uri="{FF2B5EF4-FFF2-40B4-BE49-F238E27FC236}">
                <a16:creationId xmlns:a16="http://schemas.microsoft.com/office/drawing/2014/main" id="{8A9C5C51-816B-C28C-6D22-63E1CBE51D1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7957" y="-320946"/>
            <a:ext cx="4307792" cy="4307792"/>
          </a:xfrm>
          <a:prstGeom prst="rect">
            <a:avLst/>
          </a:prstGeom>
        </p:spPr>
      </p:pic>
    </p:spTree>
    <p:extLst>
      <p:ext uri="{BB962C8B-B14F-4D97-AF65-F5344CB8AC3E}">
        <p14:creationId xmlns:p14="http://schemas.microsoft.com/office/powerpoint/2010/main" val="1529837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B5CA9"/>
        </a:solidFill>
        <a:effectLst/>
      </p:bgPr>
    </p:bg>
    <p:spTree>
      <p:nvGrpSpPr>
        <p:cNvPr id="1" name="Shape 135"/>
        <p:cNvGrpSpPr/>
        <p:nvPr/>
      </p:nvGrpSpPr>
      <p:grpSpPr>
        <a:xfrm>
          <a:off x="0" y="0"/>
          <a:ext cx="0" cy="0"/>
          <a:chOff x="0" y="0"/>
          <a:chExt cx="0" cy="0"/>
        </a:xfrm>
      </p:grpSpPr>
      <p:pic>
        <p:nvPicPr>
          <p:cNvPr id="11" name="Graphic 10">
            <a:extLst>
              <a:ext uri="{FF2B5EF4-FFF2-40B4-BE49-F238E27FC236}">
                <a16:creationId xmlns:a16="http://schemas.microsoft.com/office/drawing/2014/main" id="{106735E1-786E-6B4E-5C98-A1F648B7E4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5085" y="-1865468"/>
            <a:ext cx="11414170" cy="4391025"/>
          </a:xfrm>
          <a:prstGeom prst="rect">
            <a:avLst/>
          </a:prstGeom>
        </p:spPr>
      </p:pic>
      <p:pic>
        <p:nvPicPr>
          <p:cNvPr id="16" name="Google Shape;138;p21">
            <a:extLst>
              <a:ext uri="{FF2B5EF4-FFF2-40B4-BE49-F238E27FC236}">
                <a16:creationId xmlns:a16="http://schemas.microsoft.com/office/drawing/2014/main" id="{C74BDFA1-84F0-169E-0E52-0E60CFA7B205}"/>
              </a:ext>
            </a:extLst>
          </p:cNvPr>
          <p:cNvPicPr preferRelativeResize="0"/>
          <p:nvPr/>
        </p:nvPicPr>
        <p:blipFill>
          <a:blip r:embed="rId5">
            <a:alphaModFix/>
          </a:blip>
          <a:stretch>
            <a:fillRect/>
          </a:stretch>
        </p:blipFill>
        <p:spPr>
          <a:xfrm>
            <a:off x="7794300" y="242325"/>
            <a:ext cx="1076650" cy="338700"/>
          </a:xfrm>
          <a:prstGeom prst="rect">
            <a:avLst/>
          </a:prstGeom>
          <a:noFill/>
          <a:ln>
            <a:noFill/>
          </a:ln>
        </p:spPr>
      </p:pic>
      <p:pic>
        <p:nvPicPr>
          <p:cNvPr id="3" name="Google Shape;138;p21">
            <a:extLst>
              <a:ext uri="{FF2B5EF4-FFF2-40B4-BE49-F238E27FC236}">
                <a16:creationId xmlns:a16="http://schemas.microsoft.com/office/drawing/2014/main" id="{1D2C37E8-A8CF-17D2-A8B4-4DE00E6BB68E}"/>
              </a:ext>
            </a:extLst>
          </p:cNvPr>
          <p:cNvPicPr preferRelativeResize="0"/>
          <p:nvPr/>
        </p:nvPicPr>
        <p:blipFill>
          <a:blip r:embed="rId5">
            <a:alphaModFix/>
            <a:biLevel thresh="25000"/>
          </a:blip>
          <a:stretch>
            <a:fillRect/>
          </a:stretch>
        </p:blipFill>
        <p:spPr>
          <a:xfrm>
            <a:off x="7660950" y="397277"/>
            <a:ext cx="1076650" cy="338700"/>
          </a:xfrm>
          <a:prstGeom prst="rect">
            <a:avLst/>
          </a:prstGeom>
          <a:noFill/>
          <a:ln>
            <a:noFill/>
          </a:ln>
        </p:spPr>
      </p:pic>
      <p:sp>
        <p:nvSpPr>
          <p:cNvPr id="17" name="Google Shape;143;p21">
            <a:extLst>
              <a:ext uri="{FF2B5EF4-FFF2-40B4-BE49-F238E27FC236}">
                <a16:creationId xmlns:a16="http://schemas.microsoft.com/office/drawing/2014/main" id="{E3697F9C-68CD-5429-6F52-7ADA3C769C6F}"/>
              </a:ext>
            </a:extLst>
          </p:cNvPr>
          <p:cNvSpPr txBox="1"/>
          <p:nvPr/>
        </p:nvSpPr>
        <p:spPr>
          <a:xfrm>
            <a:off x="3802201" y="1498586"/>
            <a:ext cx="4641381" cy="1846629"/>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he-IL" sz="3600" b="1" dirty="0">
                <a:solidFill>
                  <a:srgbClr val="FFF0E1"/>
                </a:solidFill>
                <a:latin typeface="Ploni DL 1.1 AAA" panose="00000500000000000000" pitchFamily="50" charset="-79"/>
                <a:ea typeface="Noto Sans Hebrew Black"/>
                <a:cs typeface="Ploni DL 1.1 AAA" panose="00000500000000000000" pitchFamily="50" charset="-79"/>
                <a:sym typeface="Noto Sans Hebrew Black"/>
              </a:rPr>
              <a:t>קחו דף ועט, וערכו רשימה של כל הנושאים שמדאיגים אתכם כרגע</a:t>
            </a:r>
          </a:p>
        </p:txBody>
      </p:sp>
      <p:pic>
        <p:nvPicPr>
          <p:cNvPr id="6" name="גרפיקה 5" descr="בינה מלאכותית קו מיתאר">
            <a:extLst>
              <a:ext uri="{FF2B5EF4-FFF2-40B4-BE49-F238E27FC236}">
                <a16:creationId xmlns:a16="http://schemas.microsoft.com/office/drawing/2014/main" id="{EA680071-CC5E-BBEA-E3B2-1E9CDB261BC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1428" y="581025"/>
            <a:ext cx="3788228" cy="3788228"/>
          </a:xfrm>
          <a:prstGeom prst="rect">
            <a:avLst/>
          </a:prstGeom>
        </p:spPr>
      </p:pic>
    </p:spTree>
    <p:extLst>
      <p:ext uri="{BB962C8B-B14F-4D97-AF65-F5344CB8AC3E}">
        <p14:creationId xmlns:p14="http://schemas.microsoft.com/office/powerpoint/2010/main" val="2963829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B5CA9"/>
        </a:solidFill>
        <a:effectLst/>
      </p:bgPr>
    </p:bg>
    <p:spTree>
      <p:nvGrpSpPr>
        <p:cNvPr id="1" name="Shape 135"/>
        <p:cNvGrpSpPr/>
        <p:nvPr/>
      </p:nvGrpSpPr>
      <p:grpSpPr>
        <a:xfrm>
          <a:off x="0" y="0"/>
          <a:ext cx="0" cy="0"/>
          <a:chOff x="0" y="0"/>
          <a:chExt cx="0" cy="0"/>
        </a:xfrm>
      </p:grpSpPr>
      <p:pic>
        <p:nvPicPr>
          <p:cNvPr id="11" name="Graphic 10">
            <a:extLst>
              <a:ext uri="{FF2B5EF4-FFF2-40B4-BE49-F238E27FC236}">
                <a16:creationId xmlns:a16="http://schemas.microsoft.com/office/drawing/2014/main" id="{106735E1-786E-6B4E-5C98-A1F648B7E4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5085" y="-1865468"/>
            <a:ext cx="11414170" cy="4391025"/>
          </a:xfrm>
          <a:prstGeom prst="rect">
            <a:avLst/>
          </a:prstGeom>
        </p:spPr>
      </p:pic>
      <p:pic>
        <p:nvPicPr>
          <p:cNvPr id="16" name="Google Shape;138;p21">
            <a:extLst>
              <a:ext uri="{FF2B5EF4-FFF2-40B4-BE49-F238E27FC236}">
                <a16:creationId xmlns:a16="http://schemas.microsoft.com/office/drawing/2014/main" id="{C74BDFA1-84F0-169E-0E52-0E60CFA7B205}"/>
              </a:ext>
            </a:extLst>
          </p:cNvPr>
          <p:cNvPicPr preferRelativeResize="0"/>
          <p:nvPr/>
        </p:nvPicPr>
        <p:blipFill>
          <a:blip r:embed="rId5">
            <a:alphaModFix/>
          </a:blip>
          <a:stretch>
            <a:fillRect/>
          </a:stretch>
        </p:blipFill>
        <p:spPr>
          <a:xfrm>
            <a:off x="7794300" y="242325"/>
            <a:ext cx="1076650" cy="338700"/>
          </a:xfrm>
          <a:prstGeom prst="rect">
            <a:avLst/>
          </a:prstGeom>
          <a:noFill/>
          <a:ln>
            <a:noFill/>
          </a:ln>
        </p:spPr>
      </p:pic>
      <p:pic>
        <p:nvPicPr>
          <p:cNvPr id="3" name="Google Shape;138;p21">
            <a:extLst>
              <a:ext uri="{FF2B5EF4-FFF2-40B4-BE49-F238E27FC236}">
                <a16:creationId xmlns:a16="http://schemas.microsoft.com/office/drawing/2014/main" id="{1D2C37E8-A8CF-17D2-A8B4-4DE00E6BB68E}"/>
              </a:ext>
            </a:extLst>
          </p:cNvPr>
          <p:cNvPicPr preferRelativeResize="0"/>
          <p:nvPr/>
        </p:nvPicPr>
        <p:blipFill>
          <a:blip r:embed="rId5">
            <a:alphaModFix/>
            <a:biLevel thresh="25000"/>
          </a:blip>
          <a:stretch>
            <a:fillRect/>
          </a:stretch>
        </p:blipFill>
        <p:spPr>
          <a:xfrm>
            <a:off x="7660950" y="397277"/>
            <a:ext cx="1076650" cy="338700"/>
          </a:xfrm>
          <a:prstGeom prst="rect">
            <a:avLst/>
          </a:prstGeom>
          <a:noFill/>
          <a:ln>
            <a:noFill/>
          </a:ln>
        </p:spPr>
      </p:pic>
      <p:sp>
        <p:nvSpPr>
          <p:cNvPr id="17" name="Google Shape;143;p21">
            <a:extLst>
              <a:ext uri="{FF2B5EF4-FFF2-40B4-BE49-F238E27FC236}">
                <a16:creationId xmlns:a16="http://schemas.microsoft.com/office/drawing/2014/main" id="{E3697F9C-68CD-5429-6F52-7ADA3C769C6F}"/>
              </a:ext>
            </a:extLst>
          </p:cNvPr>
          <p:cNvSpPr txBox="1"/>
          <p:nvPr/>
        </p:nvSpPr>
        <p:spPr>
          <a:xfrm>
            <a:off x="3976914" y="950908"/>
            <a:ext cx="4222361" cy="1292631"/>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he-IL" sz="3600" b="1" dirty="0">
                <a:solidFill>
                  <a:srgbClr val="FFF0E1"/>
                </a:solidFill>
                <a:latin typeface="Ploni DL 1.1 AAA" panose="00000500000000000000" pitchFamily="50" charset="-79"/>
                <a:ea typeface="Noto Sans Hebrew Black"/>
                <a:cs typeface="Ploni DL 1.1 AAA" panose="00000500000000000000" pitchFamily="50" charset="-79"/>
                <a:sym typeface="Noto Sans Hebrew Black"/>
              </a:rPr>
              <a:t>מעגל הדאגה</a:t>
            </a:r>
          </a:p>
          <a:p>
            <a:pPr marL="0" lvl="0" indent="0" algn="r" rtl="1">
              <a:spcBef>
                <a:spcPts val="0"/>
              </a:spcBef>
              <a:spcAft>
                <a:spcPts val="0"/>
              </a:spcAft>
              <a:buNone/>
            </a:pPr>
            <a:endParaRPr lang="he-IL" sz="3600" b="1" dirty="0">
              <a:solidFill>
                <a:srgbClr val="FFF0E1"/>
              </a:solidFill>
              <a:latin typeface="Ploni DL 1.1 AAA" panose="00000500000000000000" pitchFamily="50" charset="-79"/>
              <a:ea typeface="Noto Sans Hebrew Black"/>
              <a:cs typeface="Ploni DL 1.1 AAA" panose="00000500000000000000" pitchFamily="50" charset="-79"/>
              <a:sym typeface="Noto Sans Hebrew Black"/>
            </a:endParaRPr>
          </a:p>
        </p:txBody>
      </p:sp>
      <p:pic>
        <p:nvPicPr>
          <p:cNvPr id="7" name="גרפיקה 6" descr="עיגולי דירוג 100% קו מיתאר">
            <a:extLst>
              <a:ext uri="{FF2B5EF4-FFF2-40B4-BE49-F238E27FC236}">
                <a16:creationId xmlns:a16="http://schemas.microsoft.com/office/drawing/2014/main" id="{E4235F59-0E45-4900-03CA-82CF5A18BCF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095" y="-333993"/>
            <a:ext cx="5811486" cy="5811486"/>
          </a:xfrm>
          <a:prstGeom prst="rect">
            <a:avLst/>
          </a:prstGeom>
        </p:spPr>
      </p:pic>
      <p:sp>
        <p:nvSpPr>
          <p:cNvPr id="9" name="תיבת טקסט 8">
            <a:extLst>
              <a:ext uri="{FF2B5EF4-FFF2-40B4-BE49-F238E27FC236}">
                <a16:creationId xmlns:a16="http://schemas.microsoft.com/office/drawing/2014/main" id="{904349F1-CCD3-7951-8E3A-E48FAA1CB424}"/>
              </a:ext>
            </a:extLst>
          </p:cNvPr>
          <p:cNvSpPr txBox="1"/>
          <p:nvPr/>
        </p:nvSpPr>
        <p:spPr>
          <a:xfrm>
            <a:off x="5261429" y="1865926"/>
            <a:ext cx="2937846" cy="2246769"/>
          </a:xfrm>
          <a:prstGeom prst="rect">
            <a:avLst/>
          </a:prstGeom>
          <a:noFill/>
        </p:spPr>
        <p:txBody>
          <a:bodyPr wrap="square">
            <a:spAutoFit/>
          </a:bodyPr>
          <a:lstStyle/>
          <a:p>
            <a:pPr marL="0" lvl="0" indent="0" algn="r" rtl="1">
              <a:spcBef>
                <a:spcPts val="0"/>
              </a:spcBef>
              <a:spcAft>
                <a:spcPts val="0"/>
              </a:spcAft>
              <a:buNone/>
            </a:pPr>
            <a:r>
              <a:rPr lang="he-IL" sz="1400" b="1" u="sng" dirty="0">
                <a:solidFill>
                  <a:srgbClr val="FFF0E1"/>
                </a:solidFill>
                <a:latin typeface="Ploni DL 1.1 AAA" panose="00000500000000000000" pitchFamily="50" charset="-79"/>
                <a:ea typeface="Noto Sans Hebrew Black"/>
                <a:cs typeface="Ploni DL 1.1 AAA" panose="00000500000000000000" pitchFamily="50" charset="-79"/>
                <a:sym typeface="Noto Sans Hebrew Black"/>
              </a:rPr>
              <a:t>דברים שאין לי שליטה עליהם- </a:t>
            </a:r>
          </a:p>
          <a:p>
            <a:pPr marL="0" lvl="0" indent="0" algn="r" rtl="1">
              <a:spcBef>
                <a:spcPts val="0"/>
              </a:spcBef>
              <a:spcAft>
                <a:spcPts val="0"/>
              </a:spcAft>
              <a:buNone/>
            </a:pPr>
            <a:r>
              <a:rPr lang="he-IL" sz="1400" b="1" dirty="0">
                <a:solidFill>
                  <a:srgbClr val="FFF0E1"/>
                </a:solidFill>
                <a:latin typeface="Ploni DL 1.1 AAA" panose="00000500000000000000" pitchFamily="50" charset="-79"/>
                <a:ea typeface="Noto Sans Hebrew Black"/>
                <a:cs typeface="Ploni DL 1.1 AAA" panose="00000500000000000000" pitchFamily="50" charset="-79"/>
                <a:sym typeface="Noto Sans Hebrew Black"/>
              </a:rPr>
              <a:t>מעשים של אחרים, מחשבות ותגובות של אחרים, דברים שקורים סביבי, שיבושים </a:t>
            </a:r>
            <a:r>
              <a:rPr lang="he-IL" b="1" dirty="0">
                <a:solidFill>
                  <a:srgbClr val="FFF0E1"/>
                </a:solidFill>
                <a:latin typeface="Ploni DL 1.1 AAA" panose="00000500000000000000" pitchFamily="50" charset="-79"/>
                <a:ea typeface="Noto Sans Hebrew Black"/>
                <a:cs typeface="Ploni DL 1.1 AAA" panose="00000500000000000000" pitchFamily="50" charset="-79"/>
                <a:sym typeface="Noto Sans Hebrew Black"/>
              </a:rPr>
              <a:t>בסדר היום, הגבלות שחלות עליי </a:t>
            </a:r>
            <a:r>
              <a:rPr lang="he-IL" sz="1400" b="1" dirty="0">
                <a:solidFill>
                  <a:srgbClr val="FFF0E1"/>
                </a:solidFill>
                <a:latin typeface="Ploni DL 1.1 AAA" panose="00000500000000000000" pitchFamily="50" charset="-79"/>
                <a:ea typeface="Noto Sans Hebrew Black"/>
                <a:cs typeface="Ploni DL 1.1 AAA" panose="00000500000000000000" pitchFamily="50" charset="-79"/>
                <a:sym typeface="Noto Sans Hebrew Black"/>
              </a:rPr>
              <a:t>ועוד ועוד.</a:t>
            </a:r>
          </a:p>
          <a:p>
            <a:pPr marL="0" lvl="0" indent="0" algn="r" rtl="1">
              <a:spcBef>
                <a:spcPts val="0"/>
              </a:spcBef>
              <a:spcAft>
                <a:spcPts val="0"/>
              </a:spcAft>
              <a:buNone/>
            </a:pPr>
            <a:endParaRPr lang="he-IL" sz="1400" b="1" dirty="0">
              <a:solidFill>
                <a:srgbClr val="FFF0E1"/>
              </a:solidFill>
              <a:latin typeface="Ploni DL 1.1 AAA" panose="00000500000000000000" pitchFamily="50" charset="-79"/>
              <a:ea typeface="Noto Sans Hebrew Black"/>
              <a:cs typeface="Ploni DL 1.1 AAA" panose="00000500000000000000" pitchFamily="50" charset="-79"/>
              <a:sym typeface="Noto Sans Hebrew Black"/>
            </a:endParaRPr>
          </a:p>
          <a:p>
            <a:pPr marL="0" lvl="0" indent="0" algn="r" rtl="1">
              <a:spcBef>
                <a:spcPts val="0"/>
              </a:spcBef>
              <a:spcAft>
                <a:spcPts val="0"/>
              </a:spcAft>
              <a:buNone/>
            </a:pPr>
            <a:r>
              <a:rPr lang="he-IL" sz="1400" b="1" u="sng" dirty="0">
                <a:solidFill>
                  <a:srgbClr val="FFF0E1"/>
                </a:solidFill>
                <a:latin typeface="Ploni DL 1.1 AAA" panose="00000500000000000000" pitchFamily="50" charset="-79"/>
                <a:ea typeface="Noto Sans Hebrew Black"/>
                <a:cs typeface="Ploni DL 1.1 AAA" panose="00000500000000000000" pitchFamily="50" charset="-79"/>
                <a:sym typeface="Noto Sans Hebrew Black"/>
              </a:rPr>
              <a:t>דברים שאני יכולה להשפיע עליהם באופן חלקי או מלא-</a:t>
            </a:r>
          </a:p>
          <a:p>
            <a:pPr marL="0" lvl="0" indent="0" algn="r" rtl="1">
              <a:spcBef>
                <a:spcPts val="0"/>
              </a:spcBef>
              <a:spcAft>
                <a:spcPts val="0"/>
              </a:spcAft>
              <a:buNone/>
            </a:pPr>
            <a:r>
              <a:rPr lang="he-IL" sz="1400" b="1" dirty="0">
                <a:solidFill>
                  <a:srgbClr val="FFF0E1"/>
                </a:solidFill>
                <a:latin typeface="Ploni DL 1.1 AAA" panose="00000500000000000000" pitchFamily="50" charset="-79"/>
                <a:ea typeface="Noto Sans Hebrew Black"/>
                <a:cs typeface="Ploni DL 1.1 AAA" panose="00000500000000000000" pitchFamily="50" charset="-79"/>
                <a:sym typeface="Noto Sans Hebrew Black"/>
              </a:rPr>
              <a:t>מחשבות שלי, אם רק היה לי... למה אני לא יותר... אם </a:t>
            </a:r>
            <a:r>
              <a:rPr lang="he-IL" sz="1400" b="1" dirty="0" err="1">
                <a:solidFill>
                  <a:srgbClr val="FFF0E1"/>
                </a:solidFill>
                <a:latin typeface="Ploni DL 1.1 AAA" panose="00000500000000000000" pitchFamily="50" charset="-79"/>
                <a:ea typeface="Noto Sans Hebrew Black"/>
                <a:cs typeface="Ploni DL 1.1 AAA" panose="00000500000000000000" pitchFamily="50" charset="-79"/>
                <a:sym typeface="Noto Sans Hebrew Black"/>
              </a:rPr>
              <a:t>הכל</a:t>
            </a:r>
            <a:r>
              <a:rPr lang="he-IL" sz="1400" b="1" dirty="0">
                <a:solidFill>
                  <a:srgbClr val="FFF0E1"/>
                </a:solidFill>
                <a:latin typeface="Ploni DL 1.1 AAA" panose="00000500000000000000" pitchFamily="50" charset="-79"/>
                <a:ea typeface="Noto Sans Hebrew Black"/>
                <a:cs typeface="Ploni DL 1.1 AAA" panose="00000500000000000000" pitchFamily="50" charset="-79"/>
                <a:sym typeface="Noto Sans Hebrew Black"/>
              </a:rPr>
              <a:t> היה אחרת...</a:t>
            </a:r>
          </a:p>
        </p:txBody>
      </p:sp>
    </p:spTree>
    <p:extLst>
      <p:ext uri="{BB962C8B-B14F-4D97-AF65-F5344CB8AC3E}">
        <p14:creationId xmlns:p14="http://schemas.microsoft.com/office/powerpoint/2010/main" val="3622732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B5CA9"/>
        </a:solidFill>
        <a:effectLst/>
      </p:bgPr>
    </p:bg>
    <p:spTree>
      <p:nvGrpSpPr>
        <p:cNvPr id="1" name="Shape 135"/>
        <p:cNvGrpSpPr/>
        <p:nvPr/>
      </p:nvGrpSpPr>
      <p:grpSpPr>
        <a:xfrm>
          <a:off x="0" y="0"/>
          <a:ext cx="0" cy="0"/>
          <a:chOff x="0" y="0"/>
          <a:chExt cx="0" cy="0"/>
        </a:xfrm>
      </p:grpSpPr>
      <p:pic>
        <p:nvPicPr>
          <p:cNvPr id="11" name="Graphic 10">
            <a:extLst>
              <a:ext uri="{FF2B5EF4-FFF2-40B4-BE49-F238E27FC236}">
                <a16:creationId xmlns:a16="http://schemas.microsoft.com/office/drawing/2014/main" id="{106735E1-786E-6B4E-5C98-A1F648B7E4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5085" y="-1865468"/>
            <a:ext cx="11414170" cy="4391025"/>
          </a:xfrm>
          <a:prstGeom prst="rect">
            <a:avLst/>
          </a:prstGeom>
        </p:spPr>
      </p:pic>
      <p:pic>
        <p:nvPicPr>
          <p:cNvPr id="16" name="Google Shape;138;p21">
            <a:extLst>
              <a:ext uri="{FF2B5EF4-FFF2-40B4-BE49-F238E27FC236}">
                <a16:creationId xmlns:a16="http://schemas.microsoft.com/office/drawing/2014/main" id="{C74BDFA1-84F0-169E-0E52-0E60CFA7B205}"/>
              </a:ext>
            </a:extLst>
          </p:cNvPr>
          <p:cNvPicPr preferRelativeResize="0"/>
          <p:nvPr/>
        </p:nvPicPr>
        <p:blipFill>
          <a:blip r:embed="rId5">
            <a:alphaModFix/>
          </a:blip>
          <a:stretch>
            <a:fillRect/>
          </a:stretch>
        </p:blipFill>
        <p:spPr>
          <a:xfrm>
            <a:off x="7794300" y="242325"/>
            <a:ext cx="1076650" cy="338700"/>
          </a:xfrm>
          <a:prstGeom prst="rect">
            <a:avLst/>
          </a:prstGeom>
          <a:noFill/>
          <a:ln>
            <a:noFill/>
          </a:ln>
        </p:spPr>
      </p:pic>
      <p:pic>
        <p:nvPicPr>
          <p:cNvPr id="3" name="Google Shape;138;p21">
            <a:extLst>
              <a:ext uri="{FF2B5EF4-FFF2-40B4-BE49-F238E27FC236}">
                <a16:creationId xmlns:a16="http://schemas.microsoft.com/office/drawing/2014/main" id="{1D2C37E8-A8CF-17D2-A8B4-4DE00E6BB68E}"/>
              </a:ext>
            </a:extLst>
          </p:cNvPr>
          <p:cNvPicPr preferRelativeResize="0"/>
          <p:nvPr/>
        </p:nvPicPr>
        <p:blipFill>
          <a:blip r:embed="rId5">
            <a:alphaModFix/>
            <a:biLevel thresh="25000"/>
          </a:blip>
          <a:stretch>
            <a:fillRect/>
          </a:stretch>
        </p:blipFill>
        <p:spPr>
          <a:xfrm>
            <a:off x="7660950" y="397277"/>
            <a:ext cx="1076650" cy="338700"/>
          </a:xfrm>
          <a:prstGeom prst="rect">
            <a:avLst/>
          </a:prstGeom>
          <a:noFill/>
          <a:ln>
            <a:noFill/>
          </a:ln>
        </p:spPr>
      </p:pic>
      <p:sp>
        <p:nvSpPr>
          <p:cNvPr id="17" name="Google Shape;143;p21">
            <a:extLst>
              <a:ext uri="{FF2B5EF4-FFF2-40B4-BE49-F238E27FC236}">
                <a16:creationId xmlns:a16="http://schemas.microsoft.com/office/drawing/2014/main" id="{E3697F9C-68CD-5429-6F52-7ADA3C769C6F}"/>
              </a:ext>
            </a:extLst>
          </p:cNvPr>
          <p:cNvSpPr txBox="1"/>
          <p:nvPr/>
        </p:nvSpPr>
        <p:spPr>
          <a:xfrm>
            <a:off x="3976914" y="950908"/>
            <a:ext cx="4222361" cy="1292631"/>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he-IL" sz="3600" b="1" dirty="0">
                <a:solidFill>
                  <a:srgbClr val="FFF0E1"/>
                </a:solidFill>
                <a:latin typeface="Ploni DL 1.1 AAA" panose="00000500000000000000" pitchFamily="50" charset="-79"/>
                <a:ea typeface="Noto Sans Hebrew Black"/>
                <a:cs typeface="Ploni DL 1.1 AAA" panose="00000500000000000000" pitchFamily="50" charset="-79"/>
                <a:sym typeface="Noto Sans Hebrew Black"/>
              </a:rPr>
              <a:t>מעגל ההשפעה</a:t>
            </a:r>
          </a:p>
          <a:p>
            <a:pPr marL="0" lvl="0" indent="0" algn="r" rtl="1">
              <a:spcBef>
                <a:spcPts val="0"/>
              </a:spcBef>
              <a:spcAft>
                <a:spcPts val="0"/>
              </a:spcAft>
              <a:buNone/>
            </a:pPr>
            <a:endParaRPr lang="he-IL" sz="3600" b="1" dirty="0">
              <a:solidFill>
                <a:srgbClr val="FFF0E1"/>
              </a:solidFill>
              <a:latin typeface="Ploni DL 1.1 AAA" panose="00000500000000000000" pitchFamily="50" charset="-79"/>
              <a:ea typeface="Noto Sans Hebrew Black"/>
              <a:cs typeface="Ploni DL 1.1 AAA" panose="00000500000000000000" pitchFamily="50" charset="-79"/>
              <a:sym typeface="Noto Sans Hebrew Black"/>
            </a:endParaRPr>
          </a:p>
        </p:txBody>
      </p:sp>
      <p:pic>
        <p:nvPicPr>
          <p:cNvPr id="7" name="גרפיקה 6" descr="עיגולי דירוג 100% קו מיתאר">
            <a:extLst>
              <a:ext uri="{FF2B5EF4-FFF2-40B4-BE49-F238E27FC236}">
                <a16:creationId xmlns:a16="http://schemas.microsoft.com/office/drawing/2014/main" id="{E4235F59-0E45-4900-03CA-82CF5A18BCF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095" y="-333993"/>
            <a:ext cx="5811486" cy="5811486"/>
          </a:xfrm>
          <a:prstGeom prst="rect">
            <a:avLst/>
          </a:prstGeom>
        </p:spPr>
      </p:pic>
      <p:pic>
        <p:nvPicPr>
          <p:cNvPr id="2" name="גרפיקה 1" descr="עיגולי דירוג 100% קו מיתאר">
            <a:extLst>
              <a:ext uri="{FF2B5EF4-FFF2-40B4-BE49-F238E27FC236}">
                <a16:creationId xmlns:a16="http://schemas.microsoft.com/office/drawing/2014/main" id="{3D2DD4DA-23FA-E87E-5024-6CB20774825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4725" y="735977"/>
            <a:ext cx="3735779" cy="3735779"/>
          </a:xfrm>
          <a:prstGeom prst="rect">
            <a:avLst/>
          </a:prstGeom>
        </p:spPr>
      </p:pic>
      <p:sp>
        <p:nvSpPr>
          <p:cNvPr id="19" name="תיבת טקסט 18">
            <a:extLst>
              <a:ext uri="{FF2B5EF4-FFF2-40B4-BE49-F238E27FC236}">
                <a16:creationId xmlns:a16="http://schemas.microsoft.com/office/drawing/2014/main" id="{EEFAB6C3-AE38-5671-53F4-E2E56065D398}"/>
              </a:ext>
            </a:extLst>
          </p:cNvPr>
          <p:cNvSpPr txBox="1"/>
          <p:nvPr/>
        </p:nvSpPr>
        <p:spPr>
          <a:xfrm>
            <a:off x="5261429" y="1865926"/>
            <a:ext cx="2937846" cy="954107"/>
          </a:xfrm>
          <a:prstGeom prst="rect">
            <a:avLst/>
          </a:prstGeom>
          <a:noFill/>
        </p:spPr>
        <p:txBody>
          <a:bodyPr wrap="square">
            <a:spAutoFit/>
          </a:bodyPr>
          <a:lstStyle/>
          <a:p>
            <a:pPr marL="0" lvl="0" indent="0" algn="r" rtl="1">
              <a:spcBef>
                <a:spcPts val="0"/>
              </a:spcBef>
              <a:spcAft>
                <a:spcPts val="0"/>
              </a:spcAft>
              <a:buNone/>
            </a:pPr>
            <a:r>
              <a:rPr lang="he-IL" sz="1400" b="1" u="sng" dirty="0">
                <a:solidFill>
                  <a:srgbClr val="FFF0E1"/>
                </a:solidFill>
                <a:latin typeface="Ploni DL 1.1 AAA" panose="00000500000000000000" pitchFamily="50" charset="-79"/>
                <a:ea typeface="Noto Sans Hebrew Black"/>
                <a:cs typeface="Ploni DL 1.1 AAA" panose="00000500000000000000" pitchFamily="50" charset="-79"/>
                <a:sym typeface="Noto Sans Hebrew Black"/>
              </a:rPr>
              <a:t>דברים שהם בשליטתי המלאה-</a:t>
            </a:r>
          </a:p>
          <a:p>
            <a:pPr marL="0" lvl="0" indent="0" algn="r" rtl="1">
              <a:spcBef>
                <a:spcPts val="0"/>
              </a:spcBef>
              <a:spcAft>
                <a:spcPts val="0"/>
              </a:spcAft>
              <a:buNone/>
            </a:pPr>
            <a:r>
              <a:rPr lang="he-IL" sz="1400" b="1" dirty="0">
                <a:solidFill>
                  <a:srgbClr val="FFF0E1"/>
                </a:solidFill>
                <a:latin typeface="Ploni DL 1.1 AAA" panose="00000500000000000000" pitchFamily="50" charset="-79"/>
                <a:ea typeface="Noto Sans Hebrew Black"/>
                <a:cs typeface="Ploni DL 1.1 AAA" panose="00000500000000000000" pitchFamily="50" charset="-79"/>
                <a:sym typeface="Noto Sans Hebrew Black"/>
              </a:rPr>
              <a:t>פעולות שאני עושה, דברים שבאחריותי, החלטות שאני יכולה לקבל, מקומות שבהם הכדור בידיים שלי. </a:t>
            </a:r>
          </a:p>
        </p:txBody>
      </p:sp>
    </p:spTree>
    <p:extLst>
      <p:ext uri="{BB962C8B-B14F-4D97-AF65-F5344CB8AC3E}">
        <p14:creationId xmlns:p14="http://schemas.microsoft.com/office/powerpoint/2010/main" val="718741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B5CA9"/>
        </a:solidFill>
        <a:effectLst/>
      </p:bgPr>
    </p:bg>
    <p:spTree>
      <p:nvGrpSpPr>
        <p:cNvPr id="1" name="Shape 135"/>
        <p:cNvGrpSpPr/>
        <p:nvPr/>
      </p:nvGrpSpPr>
      <p:grpSpPr>
        <a:xfrm>
          <a:off x="0" y="0"/>
          <a:ext cx="0" cy="0"/>
          <a:chOff x="0" y="0"/>
          <a:chExt cx="0" cy="0"/>
        </a:xfrm>
      </p:grpSpPr>
      <p:pic>
        <p:nvPicPr>
          <p:cNvPr id="11" name="Graphic 10">
            <a:extLst>
              <a:ext uri="{FF2B5EF4-FFF2-40B4-BE49-F238E27FC236}">
                <a16:creationId xmlns:a16="http://schemas.microsoft.com/office/drawing/2014/main" id="{106735E1-786E-6B4E-5C98-A1F648B7E4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5085" y="-1865468"/>
            <a:ext cx="11414170" cy="4391025"/>
          </a:xfrm>
          <a:prstGeom prst="rect">
            <a:avLst/>
          </a:prstGeom>
        </p:spPr>
      </p:pic>
      <p:pic>
        <p:nvPicPr>
          <p:cNvPr id="16" name="Google Shape;138;p21">
            <a:extLst>
              <a:ext uri="{FF2B5EF4-FFF2-40B4-BE49-F238E27FC236}">
                <a16:creationId xmlns:a16="http://schemas.microsoft.com/office/drawing/2014/main" id="{C74BDFA1-84F0-169E-0E52-0E60CFA7B205}"/>
              </a:ext>
            </a:extLst>
          </p:cNvPr>
          <p:cNvPicPr preferRelativeResize="0"/>
          <p:nvPr/>
        </p:nvPicPr>
        <p:blipFill>
          <a:blip r:embed="rId5">
            <a:alphaModFix/>
          </a:blip>
          <a:stretch>
            <a:fillRect/>
          </a:stretch>
        </p:blipFill>
        <p:spPr>
          <a:xfrm>
            <a:off x="7794300" y="242325"/>
            <a:ext cx="1076650" cy="338700"/>
          </a:xfrm>
          <a:prstGeom prst="rect">
            <a:avLst/>
          </a:prstGeom>
          <a:noFill/>
          <a:ln>
            <a:noFill/>
          </a:ln>
        </p:spPr>
      </p:pic>
      <p:pic>
        <p:nvPicPr>
          <p:cNvPr id="3" name="Google Shape;138;p21">
            <a:extLst>
              <a:ext uri="{FF2B5EF4-FFF2-40B4-BE49-F238E27FC236}">
                <a16:creationId xmlns:a16="http://schemas.microsoft.com/office/drawing/2014/main" id="{1D2C37E8-A8CF-17D2-A8B4-4DE00E6BB68E}"/>
              </a:ext>
            </a:extLst>
          </p:cNvPr>
          <p:cNvPicPr preferRelativeResize="0"/>
          <p:nvPr/>
        </p:nvPicPr>
        <p:blipFill>
          <a:blip r:embed="rId5">
            <a:alphaModFix/>
            <a:biLevel thresh="25000"/>
          </a:blip>
          <a:stretch>
            <a:fillRect/>
          </a:stretch>
        </p:blipFill>
        <p:spPr>
          <a:xfrm>
            <a:off x="7660950" y="397277"/>
            <a:ext cx="1076650" cy="338700"/>
          </a:xfrm>
          <a:prstGeom prst="rect">
            <a:avLst/>
          </a:prstGeom>
          <a:noFill/>
          <a:ln>
            <a:noFill/>
          </a:ln>
        </p:spPr>
      </p:pic>
      <p:sp>
        <p:nvSpPr>
          <p:cNvPr id="17" name="Google Shape;143;p21">
            <a:extLst>
              <a:ext uri="{FF2B5EF4-FFF2-40B4-BE49-F238E27FC236}">
                <a16:creationId xmlns:a16="http://schemas.microsoft.com/office/drawing/2014/main" id="{E3697F9C-68CD-5429-6F52-7ADA3C769C6F}"/>
              </a:ext>
            </a:extLst>
          </p:cNvPr>
          <p:cNvSpPr txBox="1"/>
          <p:nvPr/>
        </p:nvSpPr>
        <p:spPr>
          <a:xfrm>
            <a:off x="5341257" y="769606"/>
            <a:ext cx="2858018" cy="4616618"/>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he-IL" sz="3600" b="1" dirty="0">
                <a:solidFill>
                  <a:srgbClr val="FFF0E1"/>
                </a:solidFill>
                <a:latin typeface="Ploni DL 1.1 AAA" panose="00000500000000000000" pitchFamily="50" charset="-79"/>
                <a:ea typeface="Noto Sans Hebrew Black"/>
                <a:cs typeface="Ploni DL 1.1 AAA" panose="00000500000000000000" pitchFamily="50" charset="-79"/>
                <a:sym typeface="Noto Sans Hebrew Black"/>
              </a:rPr>
              <a:t>מעגל ההשפעה יכול </a:t>
            </a:r>
            <a:r>
              <a:rPr lang="he-IL" sz="7200" b="1" dirty="0">
                <a:solidFill>
                  <a:srgbClr val="63FF92"/>
                </a:solidFill>
                <a:latin typeface="Ploni DL 1.1 AAA" panose="00000500000000000000" pitchFamily="50" charset="-79"/>
                <a:ea typeface="Noto Sans Hebrew Black"/>
                <a:cs typeface="Ploni DL 1.1 AAA" panose="00000500000000000000" pitchFamily="50" charset="-79"/>
                <a:sym typeface="Noto Sans Hebrew Black"/>
              </a:rPr>
              <a:t>לגדול</a:t>
            </a:r>
          </a:p>
          <a:p>
            <a:pPr marL="0" lvl="0" indent="0" algn="r" rtl="1">
              <a:spcBef>
                <a:spcPts val="0"/>
              </a:spcBef>
              <a:spcAft>
                <a:spcPts val="0"/>
              </a:spcAft>
              <a:buNone/>
            </a:pPr>
            <a:r>
              <a:rPr lang="he-IL" sz="3600" b="1" dirty="0">
                <a:solidFill>
                  <a:srgbClr val="FFF0E1"/>
                </a:solidFill>
                <a:latin typeface="Ploni DL 1.1 AAA" panose="00000500000000000000" pitchFamily="50" charset="-79"/>
                <a:ea typeface="Noto Sans Hebrew Black"/>
                <a:cs typeface="Ploni DL 1.1 AAA" panose="00000500000000000000" pitchFamily="50" charset="-79"/>
                <a:sym typeface="Noto Sans Hebrew Black"/>
              </a:rPr>
              <a:t>וככל שהוא יגדל, מעגל הדאגה </a:t>
            </a:r>
            <a:r>
              <a:rPr lang="he-IL" sz="3600" b="1" dirty="0">
                <a:solidFill>
                  <a:srgbClr val="63FF92"/>
                </a:solidFill>
                <a:latin typeface="Ploni DL 1.1 AAA" panose="00000500000000000000" pitchFamily="50" charset="-79"/>
                <a:ea typeface="Noto Sans Hebrew Black"/>
                <a:cs typeface="Ploni DL 1.1 AAA" panose="00000500000000000000" pitchFamily="50" charset="-79"/>
                <a:sym typeface="Noto Sans Hebrew Black"/>
              </a:rPr>
              <a:t>יקטן</a:t>
            </a:r>
            <a:r>
              <a:rPr lang="he-IL" sz="3600" b="1" dirty="0">
                <a:solidFill>
                  <a:srgbClr val="FFF0E1"/>
                </a:solidFill>
                <a:latin typeface="Ploni DL 1.1 AAA" panose="00000500000000000000" pitchFamily="50" charset="-79"/>
                <a:ea typeface="Noto Sans Hebrew Black"/>
                <a:cs typeface="Ploni DL 1.1 AAA" panose="00000500000000000000" pitchFamily="50" charset="-79"/>
                <a:sym typeface="Noto Sans Hebrew Black"/>
              </a:rPr>
              <a:t>.</a:t>
            </a:r>
          </a:p>
          <a:p>
            <a:pPr marL="0" lvl="0" indent="0" algn="r" rtl="1">
              <a:spcBef>
                <a:spcPts val="0"/>
              </a:spcBef>
              <a:spcAft>
                <a:spcPts val="0"/>
              </a:spcAft>
              <a:buNone/>
            </a:pPr>
            <a:endParaRPr lang="he-IL" sz="3600" b="1" dirty="0">
              <a:solidFill>
                <a:srgbClr val="FFF0E1"/>
              </a:solidFill>
              <a:latin typeface="Ploni DL 1.1 AAA" panose="00000500000000000000" pitchFamily="50" charset="-79"/>
              <a:ea typeface="Noto Sans Hebrew Black"/>
              <a:cs typeface="Ploni DL 1.1 AAA" panose="00000500000000000000" pitchFamily="50" charset="-79"/>
              <a:sym typeface="Noto Sans Hebrew Black"/>
            </a:endParaRPr>
          </a:p>
        </p:txBody>
      </p:sp>
      <p:pic>
        <p:nvPicPr>
          <p:cNvPr id="7" name="גרפיקה 6" descr="עיגולי דירוג 100% קו מיתאר">
            <a:extLst>
              <a:ext uri="{FF2B5EF4-FFF2-40B4-BE49-F238E27FC236}">
                <a16:creationId xmlns:a16="http://schemas.microsoft.com/office/drawing/2014/main" id="{E4235F59-0E45-4900-03CA-82CF5A18BCF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095" y="-333993"/>
            <a:ext cx="5811486" cy="5811486"/>
          </a:xfrm>
          <a:prstGeom prst="rect">
            <a:avLst/>
          </a:prstGeom>
        </p:spPr>
      </p:pic>
      <p:pic>
        <p:nvPicPr>
          <p:cNvPr id="2" name="גרפיקה 1" descr="עיגולי דירוג 100% קו מיתאר">
            <a:extLst>
              <a:ext uri="{FF2B5EF4-FFF2-40B4-BE49-F238E27FC236}">
                <a16:creationId xmlns:a16="http://schemas.microsoft.com/office/drawing/2014/main" id="{3D2DD4DA-23FA-E87E-5024-6CB20774825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4725" y="735977"/>
            <a:ext cx="3735779" cy="3735779"/>
          </a:xfrm>
          <a:prstGeom prst="rect">
            <a:avLst/>
          </a:prstGeom>
        </p:spPr>
      </p:pic>
      <p:pic>
        <p:nvPicPr>
          <p:cNvPr id="13" name="גרפיקה 12" descr="חץ: ישר עם מילוי מלא">
            <a:extLst>
              <a:ext uri="{FF2B5EF4-FFF2-40B4-BE49-F238E27FC236}">
                <a16:creationId xmlns:a16="http://schemas.microsoft.com/office/drawing/2014/main" id="{2A22CDA8-2091-FB7A-8312-7A0F9C457D5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44835" y="2320053"/>
            <a:ext cx="503393" cy="503393"/>
          </a:xfrm>
          <a:prstGeom prst="rect">
            <a:avLst/>
          </a:prstGeom>
        </p:spPr>
      </p:pic>
      <p:pic>
        <p:nvPicPr>
          <p:cNvPr id="14" name="גרפיקה 13" descr="חץ: ישר עם מילוי מלא">
            <a:extLst>
              <a:ext uri="{FF2B5EF4-FFF2-40B4-BE49-F238E27FC236}">
                <a16:creationId xmlns:a16="http://schemas.microsoft.com/office/drawing/2014/main" id="{176828CF-8F17-31FA-D3E3-C41D1C7A53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800000">
            <a:off x="4377001" y="2320052"/>
            <a:ext cx="503393" cy="503393"/>
          </a:xfrm>
          <a:prstGeom prst="rect">
            <a:avLst/>
          </a:prstGeom>
        </p:spPr>
      </p:pic>
      <p:pic>
        <p:nvPicPr>
          <p:cNvPr id="15" name="גרפיקה 14" descr="חץ: ישר עם מילוי מלא">
            <a:extLst>
              <a:ext uri="{FF2B5EF4-FFF2-40B4-BE49-F238E27FC236}">
                <a16:creationId xmlns:a16="http://schemas.microsoft.com/office/drawing/2014/main" id="{095B8ED0-DFAC-0441-711C-D071C97A573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5400000">
            <a:off x="2536059" y="540604"/>
            <a:ext cx="503393" cy="503393"/>
          </a:xfrm>
          <a:prstGeom prst="rect">
            <a:avLst/>
          </a:prstGeom>
        </p:spPr>
      </p:pic>
      <p:pic>
        <p:nvPicPr>
          <p:cNvPr id="18" name="גרפיקה 17" descr="חץ: ישר עם מילוי מלא">
            <a:extLst>
              <a:ext uri="{FF2B5EF4-FFF2-40B4-BE49-F238E27FC236}">
                <a16:creationId xmlns:a16="http://schemas.microsoft.com/office/drawing/2014/main" id="{185A2695-7D17-094B-ACC9-EA35FF5FE23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6200000">
            <a:off x="2560917" y="4220059"/>
            <a:ext cx="503393" cy="503393"/>
          </a:xfrm>
          <a:prstGeom prst="rect">
            <a:avLst/>
          </a:prstGeom>
        </p:spPr>
      </p:pic>
    </p:spTree>
    <p:extLst>
      <p:ext uri="{BB962C8B-B14F-4D97-AF65-F5344CB8AC3E}">
        <p14:creationId xmlns:p14="http://schemas.microsoft.com/office/powerpoint/2010/main" val="2097021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B5CA9"/>
        </a:solidFill>
        <a:effectLst/>
      </p:bgPr>
    </p:bg>
    <p:spTree>
      <p:nvGrpSpPr>
        <p:cNvPr id="1" name="Shape 135"/>
        <p:cNvGrpSpPr/>
        <p:nvPr/>
      </p:nvGrpSpPr>
      <p:grpSpPr>
        <a:xfrm>
          <a:off x="0" y="0"/>
          <a:ext cx="0" cy="0"/>
          <a:chOff x="0" y="0"/>
          <a:chExt cx="0" cy="0"/>
        </a:xfrm>
      </p:grpSpPr>
      <p:pic>
        <p:nvPicPr>
          <p:cNvPr id="11" name="Graphic 10">
            <a:extLst>
              <a:ext uri="{FF2B5EF4-FFF2-40B4-BE49-F238E27FC236}">
                <a16:creationId xmlns:a16="http://schemas.microsoft.com/office/drawing/2014/main" id="{106735E1-786E-6B4E-5C98-A1F648B7E4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5085" y="-1865468"/>
            <a:ext cx="11414170" cy="4391025"/>
          </a:xfrm>
          <a:prstGeom prst="rect">
            <a:avLst/>
          </a:prstGeom>
        </p:spPr>
      </p:pic>
      <p:pic>
        <p:nvPicPr>
          <p:cNvPr id="16" name="Google Shape;138;p21">
            <a:extLst>
              <a:ext uri="{FF2B5EF4-FFF2-40B4-BE49-F238E27FC236}">
                <a16:creationId xmlns:a16="http://schemas.microsoft.com/office/drawing/2014/main" id="{C74BDFA1-84F0-169E-0E52-0E60CFA7B205}"/>
              </a:ext>
            </a:extLst>
          </p:cNvPr>
          <p:cNvPicPr preferRelativeResize="0"/>
          <p:nvPr/>
        </p:nvPicPr>
        <p:blipFill>
          <a:blip r:embed="rId5">
            <a:alphaModFix/>
          </a:blip>
          <a:stretch>
            <a:fillRect/>
          </a:stretch>
        </p:blipFill>
        <p:spPr>
          <a:xfrm>
            <a:off x="7794300" y="242325"/>
            <a:ext cx="1076650" cy="338700"/>
          </a:xfrm>
          <a:prstGeom prst="rect">
            <a:avLst/>
          </a:prstGeom>
          <a:noFill/>
          <a:ln>
            <a:noFill/>
          </a:ln>
        </p:spPr>
      </p:pic>
      <p:pic>
        <p:nvPicPr>
          <p:cNvPr id="3" name="Google Shape;138;p21">
            <a:extLst>
              <a:ext uri="{FF2B5EF4-FFF2-40B4-BE49-F238E27FC236}">
                <a16:creationId xmlns:a16="http://schemas.microsoft.com/office/drawing/2014/main" id="{1D2C37E8-A8CF-17D2-A8B4-4DE00E6BB68E}"/>
              </a:ext>
            </a:extLst>
          </p:cNvPr>
          <p:cNvPicPr preferRelativeResize="0"/>
          <p:nvPr/>
        </p:nvPicPr>
        <p:blipFill>
          <a:blip r:embed="rId5">
            <a:alphaModFix/>
            <a:biLevel thresh="25000"/>
          </a:blip>
          <a:stretch>
            <a:fillRect/>
          </a:stretch>
        </p:blipFill>
        <p:spPr>
          <a:xfrm>
            <a:off x="7660950" y="397277"/>
            <a:ext cx="1076650" cy="338700"/>
          </a:xfrm>
          <a:prstGeom prst="rect">
            <a:avLst/>
          </a:prstGeom>
          <a:noFill/>
          <a:ln>
            <a:noFill/>
          </a:ln>
        </p:spPr>
      </p:pic>
      <p:sp>
        <p:nvSpPr>
          <p:cNvPr id="17" name="Google Shape;143;p21">
            <a:extLst>
              <a:ext uri="{FF2B5EF4-FFF2-40B4-BE49-F238E27FC236}">
                <a16:creationId xmlns:a16="http://schemas.microsoft.com/office/drawing/2014/main" id="{E3697F9C-68CD-5429-6F52-7ADA3C769C6F}"/>
              </a:ext>
            </a:extLst>
          </p:cNvPr>
          <p:cNvSpPr txBox="1"/>
          <p:nvPr/>
        </p:nvSpPr>
        <p:spPr>
          <a:xfrm>
            <a:off x="3802201" y="1498586"/>
            <a:ext cx="4641381" cy="1846629"/>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he-IL" sz="3600" b="1" dirty="0">
                <a:solidFill>
                  <a:srgbClr val="FFF0E1"/>
                </a:solidFill>
                <a:latin typeface="Ploni DL 1.1 AAA" panose="00000500000000000000" pitchFamily="50" charset="-79"/>
                <a:ea typeface="Noto Sans Hebrew Black"/>
                <a:cs typeface="Ploni DL 1.1 AAA" panose="00000500000000000000" pitchFamily="50" charset="-79"/>
                <a:sym typeface="Noto Sans Hebrew Black"/>
              </a:rPr>
              <a:t>סמנו על הרשימה- על מה מהדברים שמדאיגים אותי ניתן להשפיע</a:t>
            </a:r>
          </a:p>
        </p:txBody>
      </p:sp>
      <p:pic>
        <p:nvPicPr>
          <p:cNvPr id="2" name="גרפיקה 1" descr="בינה מלאכותית קו מיתאר">
            <a:extLst>
              <a:ext uri="{FF2B5EF4-FFF2-40B4-BE49-F238E27FC236}">
                <a16:creationId xmlns:a16="http://schemas.microsoft.com/office/drawing/2014/main" id="{C00DFAA1-7583-1015-3496-E0680B572AB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1428" y="581025"/>
            <a:ext cx="3788228" cy="3788228"/>
          </a:xfrm>
          <a:prstGeom prst="rect">
            <a:avLst/>
          </a:prstGeom>
        </p:spPr>
      </p:pic>
    </p:spTree>
    <p:extLst>
      <p:ext uri="{BB962C8B-B14F-4D97-AF65-F5344CB8AC3E}">
        <p14:creationId xmlns:p14="http://schemas.microsoft.com/office/powerpoint/2010/main" val="51810550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4641</TotalTime>
  <Words>251</Words>
  <Application>Microsoft Office PowerPoint</Application>
  <PresentationFormat>‫הצגה על המסך (16:9)</PresentationFormat>
  <Paragraphs>41</Paragraphs>
  <Slides>18</Slides>
  <Notes>17</Notes>
  <HiddenSlides>5</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18</vt:i4>
      </vt:variant>
    </vt:vector>
  </HeadingPairs>
  <TitlesOfParts>
    <vt:vector size="24" baseType="lpstr">
      <vt:lpstr>Assistant</vt:lpstr>
      <vt:lpstr>Noto Sans Hebrew</vt:lpstr>
      <vt:lpstr>Ploni DL 1.1 AAA</vt:lpstr>
      <vt:lpstr>Arial</vt:lpstr>
      <vt:lpstr>Zvulun FM</vt:lpstr>
      <vt:lpstr>Simple Light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tal tehomim oron</dc:creator>
  <cp:lastModifiedBy>מחלקה חינוכית</cp:lastModifiedBy>
  <cp:revision>88</cp:revision>
  <cp:lastPrinted>2023-01-22T15:08:12Z</cp:lastPrinted>
  <dcterms:modified xsi:type="dcterms:W3CDTF">2023-10-16T11:55:39Z</dcterms:modified>
</cp:coreProperties>
</file>