
<file path=[Content_Types].xml><?xml version="1.0" encoding="utf-8"?>
<Types xmlns="http://schemas.openxmlformats.org/package/2006/content-types">
  <Default ContentType="image/jpeg" Extension="jpg"/>
  <Default ContentType="application/vnd.openxmlformats-officedocument.spreadsheetml.sheet" Extension="xlsx"/>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5.xml"/>
  <Override ContentType="application/vnd.openxmlformats-officedocument.presentationml.slideLayout+xml" PartName="/ppt/slideLayouts/slideLayout11.xml"/>
  <Override ContentType="application/vnd.openxmlformats-officedocument.presentationml.slideLayout+xml" PartName="/ppt/slideLayouts/slideLayout13.xml"/>
  <Override ContentType="application/vnd.openxmlformats-officedocument.presentationml.slideLayout+xml" PartName="/ppt/slideLayouts/slideLayout1.xml"/>
  <Override ContentType="application/vnd.openxmlformats-officedocument.presentationml.slideLayout+xml" PartName="/ppt/slideLayouts/slideLayout7.xml"/>
  <Override ContentType="application/vnd.openxmlformats-officedocument.presentationml.slideLayout+xml" PartName="/ppt/slideLayouts/slideLayout9.xml"/>
  <Override ContentType="application/vnd.openxmlformats-officedocument.presentationml.slideLayout+xml" PartName="/ppt/slideLayouts/slideLayout4.xml"/>
  <Override ContentType="application/vnd.openxmlformats-officedocument.presentationml.slideLayout+xml" PartName="/ppt/slideLayouts/slideLayout2.xml"/>
  <Override ContentType="application/vnd.openxmlformats-officedocument.presentationml.slideLayout+xml" PartName="/ppt/slideLayouts/slideLayout12.xml"/>
  <Override ContentType="application/vnd.openxmlformats-officedocument.presentationml.slideLayout+xml" PartName="/ppt/slideLayouts/slideLayout10.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Master+xml" PartName="/ppt/slideMasters/slideMaster3.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package.core-properties+xml" PartName="/docProps/core.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Override ContentType="application/vnd.openxmlformats-officedocument.theme+xml" PartName="/ppt/theme/theme4.xml"/>
  <Override ContentType="application/vnd.openxmlformats-officedocument.drawingml.chart+xml" PartName="/ppt/charts/chart3.xml"/>
  <Override ContentType="application/vnd.openxmlformats-officedocument.drawingml.chart+xml" PartName="/ppt/charts/chart2.xml"/>
  <Override ContentType="application/vnd.openxmlformats-officedocument.drawingml.chart+xml" PartName="/ppt/charts/chart4.xml"/>
  <Override ContentType="application/vnd.openxmlformats-officedocument.drawingml.chart+xml" PartName="/ppt/charts/chart1.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package/2006/relationships/metadata/core-properties" Target="docProps/core.xml"/><Relationship Id="rId2"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 id="2147483652" r:id="rId5"/>
    <p:sldMasterId id="2147483662" r:id="rId6"/>
  </p:sldMasterIdLst>
  <p:notesMasterIdLst>
    <p:notesMasterId r:id="rId7"/>
  </p:notesMasterIdLst>
  <p:sldIdLst>
    <p:sldId id="256" r:id="rId8"/>
    <p:sldId id="257" r:id="rId9"/>
    <p:sldId id="258" r:id="rId10"/>
    <p:sldId id="259" r:id="rId11"/>
    <p:sldId id="260" r:id="rId12"/>
    <p:sldId id="261" r:id="rId13"/>
    <p:sldId id="262" r:id="rId14"/>
  </p:sldIdLst>
  <p:sldSz cy="6858000" cx="12192000"/>
  <p:notesSz cx="6858000" cy="9144000"/>
  <p:embeddedFontLst>
    <p:embeddedFont>
      <p:font typeface="Heebo Black"/>
      <p:bold r:id="rId15"/>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328">
          <p15:clr>
            <a:srgbClr val="A4A3A4"/>
          </p15:clr>
        </p15:guide>
        <p15:guide id="2" pos="3864">
          <p15:clr>
            <a:srgbClr val="A4A3A4"/>
          </p15:clr>
        </p15:guide>
      </p15:sldGuideLst>
    </p:ext>
    <p:ext uri="GoogleSlidesCustomDataVersion2">
      <go:slidesCustomData xmlns:go="http://customooxmlschemas.google.com/" r:id="rId16" roundtripDataSignature="AMtx7mg7yM7IQB4XRk9SnYDr+cqBKhT6fg=="/>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328" orient="horz"/>
        <p:guide pos="3864"/>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4.xml"/><Relationship Id="rId10" Type="http://schemas.openxmlformats.org/officeDocument/2006/relationships/slide" Target="slides/slide3.xml"/><Relationship Id="rId13" Type="http://schemas.openxmlformats.org/officeDocument/2006/relationships/slide" Target="slides/slide6.xml"/><Relationship Id="rId12" Type="http://schemas.openxmlformats.org/officeDocument/2006/relationships/slide" Target="slides/slide5.xml"/><Relationship Id="rId1" Type="http://schemas.openxmlformats.org/officeDocument/2006/relationships/theme" Target="theme/theme3.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2.xml"/><Relationship Id="rId15" Type="http://schemas.openxmlformats.org/officeDocument/2006/relationships/font" Target="fonts/HeeboBlack-bold.fntdata"/><Relationship Id="rId14" Type="http://schemas.openxmlformats.org/officeDocument/2006/relationships/slide" Target="slides/slide7.xml"/><Relationship Id="rId16" Type="http://customschemas.google.com/relationships/presentationmetadata" Target="metadata"/><Relationship Id="rId5" Type="http://schemas.openxmlformats.org/officeDocument/2006/relationships/slideMaster" Target="slideMasters/slideMaster2.xml"/><Relationship Id="rId6" Type="http://schemas.openxmlformats.org/officeDocument/2006/relationships/slideMaster" Target="slideMasters/slideMaster3.xml"/><Relationship Id="rId7" Type="http://schemas.openxmlformats.org/officeDocument/2006/relationships/notesMaster" Target="notesMasters/notesMaster1.xml"/><Relationship Id="rId8" Type="http://schemas.openxmlformats.org/officeDocument/2006/relationships/slide" Target="slides/slid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Sheet4.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doughnutChart>
        <c:varyColors val="1"/>
        <c:ser>
          <c:idx val="0"/>
          <c:order val="0"/>
          <c:tx>
            <c:strRef>
              <c:f>Sheet1!$B$1</c:f>
              <c:strCache>
                <c:ptCount val="1"/>
                <c:pt idx="0">
                  <c:v>Column1</c:v>
                </c:pt>
              </c:strCache>
            </c:strRef>
          </c:tx>
          <c:dPt>
            <c:idx val="0"/>
            <c:bubble3D val="0"/>
            <c:spPr>
              <a:solidFill>
                <a:schemeClr val="accent1"/>
              </a:solidFill>
            </c:spPr>
            <c:extLst xmlns:c16r2="http://schemas.microsoft.com/office/drawing/2015/06/chart">
              <c:ext xmlns:c16="http://schemas.microsoft.com/office/drawing/2014/chart" uri="{C3380CC4-5D6E-409C-BE32-E72D297353CC}">
                <c16:uniqueId val="{00000001-F6D4-444D-8AF5-9F6BC4341D71}"/>
              </c:ext>
            </c:extLst>
          </c:dPt>
          <c:dPt>
            <c:idx val="1"/>
            <c:bubble3D val="0"/>
            <c:spPr>
              <a:solidFill>
                <a:schemeClr val="bg1"/>
              </a:solidFill>
            </c:spPr>
            <c:extLst xmlns:c16r2="http://schemas.microsoft.com/office/drawing/2015/06/chart">
              <c:ext xmlns:c16="http://schemas.microsoft.com/office/drawing/2014/chart" uri="{C3380CC4-5D6E-409C-BE32-E72D297353CC}">
                <c16:uniqueId val="{00000003-F6D4-444D-8AF5-9F6BC4341D71}"/>
              </c:ext>
            </c:extLst>
          </c:dPt>
          <c:dPt>
            <c:idx val="2"/>
            <c:bubble3D val="0"/>
            <c:spPr>
              <a:solidFill>
                <a:schemeClr val="bg1">
                  <a:lumMod val="75000"/>
                </a:schemeClr>
              </a:solidFill>
            </c:spPr>
            <c:extLst xmlns:c16r2="http://schemas.microsoft.com/office/drawing/2015/06/chart">
              <c:ext xmlns:c16="http://schemas.microsoft.com/office/drawing/2014/chart" uri="{C3380CC4-5D6E-409C-BE32-E72D297353CC}">
                <c16:uniqueId val="{00000005-F6D4-444D-8AF5-9F6BC4341D71}"/>
              </c:ext>
            </c:extLst>
          </c:dPt>
          <c:dLbls>
            <c:delete val="1"/>
          </c:dLbls>
          <c:cat>
            <c:strRef>
              <c:f>Sheet1!$A$2:$A$4</c:f>
              <c:strCache>
                <c:ptCount val="3"/>
                <c:pt idx="0">
                  <c:v>1st Qtr</c:v>
                </c:pt>
                <c:pt idx="1">
                  <c:v>2nd Qtr</c:v>
                </c:pt>
                <c:pt idx="2">
                  <c:v>3rd Qtr</c:v>
                </c:pt>
              </c:strCache>
            </c:strRef>
          </c:cat>
          <c:val>
            <c:numRef>
              <c:f>Sheet1!$B$2:$B$4</c:f>
              <c:numCache>
                <c:formatCode>General</c:formatCode>
                <c:ptCount val="3"/>
                <c:pt idx="0">
                  <c:v>3</c:v>
                </c:pt>
                <c:pt idx="1">
                  <c:v>4</c:v>
                </c:pt>
                <c:pt idx="2">
                  <c:v>3</c:v>
                </c:pt>
              </c:numCache>
            </c:numRef>
          </c:val>
          <c:extLst xmlns:c16r2="http://schemas.microsoft.com/office/drawing/2015/06/chart">
            <c:ext xmlns:c16="http://schemas.microsoft.com/office/drawing/2014/chart" uri="{C3380CC4-5D6E-409C-BE32-E72D297353CC}">
              <c16:uniqueId val="{00000006-F6D4-444D-8AF5-9F6BC4341D71}"/>
            </c:ext>
          </c:extLst>
        </c:ser>
        <c:dLbls>
          <c:showLegendKey val="0"/>
          <c:showVal val="0"/>
          <c:showCatName val="1"/>
          <c:showSerName val="0"/>
          <c:showPercent val="1"/>
          <c:showBubbleSize val="0"/>
          <c:showLeaderLines val="1"/>
        </c:dLbls>
        <c:firstSliceAng val="0"/>
        <c:holeSize val="69"/>
      </c:doughnutChart>
    </c:plotArea>
    <c:plotVisOnly val="1"/>
    <c:dispBlanksAs val="gap"/>
    <c:showDLblsOverMax val="0"/>
  </c:chart>
  <c:txPr>
    <a:bodyPr/>
    <a:lstStyle/>
    <a:p>
      <a:pPr>
        <a:defRPr sz="1800"/>
      </a:pPr>
      <a:endParaRPr lang="he-IL"/>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doughnutChart>
        <c:varyColors val="1"/>
        <c:ser>
          <c:idx val="0"/>
          <c:order val="0"/>
          <c:tx>
            <c:strRef>
              <c:f>Sheet1!$B$1</c:f>
              <c:strCache>
                <c:ptCount val="1"/>
                <c:pt idx="0">
                  <c:v>Column1</c:v>
                </c:pt>
              </c:strCache>
            </c:strRef>
          </c:tx>
          <c:dPt>
            <c:idx val="0"/>
            <c:bubble3D val="0"/>
            <c:spPr>
              <a:solidFill>
                <a:schemeClr val="accent2"/>
              </a:solidFill>
            </c:spPr>
            <c:extLst xmlns:c16r2="http://schemas.microsoft.com/office/drawing/2015/06/chart">
              <c:ext xmlns:c16="http://schemas.microsoft.com/office/drawing/2014/chart" uri="{C3380CC4-5D6E-409C-BE32-E72D297353CC}">
                <c16:uniqueId val="{00000001-1E20-4773-80CF-94F172F3262F}"/>
              </c:ext>
            </c:extLst>
          </c:dPt>
          <c:dPt>
            <c:idx val="1"/>
            <c:bubble3D val="0"/>
            <c:spPr>
              <a:solidFill>
                <a:schemeClr val="bg1"/>
              </a:solidFill>
            </c:spPr>
            <c:extLst xmlns:c16r2="http://schemas.microsoft.com/office/drawing/2015/06/chart">
              <c:ext xmlns:c16="http://schemas.microsoft.com/office/drawing/2014/chart" uri="{C3380CC4-5D6E-409C-BE32-E72D297353CC}">
                <c16:uniqueId val="{00000003-1E20-4773-80CF-94F172F3262F}"/>
              </c:ext>
            </c:extLst>
          </c:dPt>
          <c:dPt>
            <c:idx val="2"/>
            <c:bubble3D val="0"/>
            <c:spPr>
              <a:solidFill>
                <a:schemeClr val="bg1">
                  <a:lumMod val="75000"/>
                </a:schemeClr>
              </a:solidFill>
            </c:spPr>
            <c:extLst xmlns:c16r2="http://schemas.microsoft.com/office/drawing/2015/06/chart">
              <c:ext xmlns:c16="http://schemas.microsoft.com/office/drawing/2014/chart" uri="{C3380CC4-5D6E-409C-BE32-E72D297353CC}">
                <c16:uniqueId val="{00000005-1E20-4773-80CF-94F172F3262F}"/>
              </c:ext>
            </c:extLst>
          </c:dPt>
          <c:dLbls>
            <c:delete val="1"/>
          </c:dLbls>
          <c:cat>
            <c:strRef>
              <c:f>Sheet1!$A$2:$A$4</c:f>
              <c:strCache>
                <c:ptCount val="3"/>
                <c:pt idx="0">
                  <c:v>1st Qtr</c:v>
                </c:pt>
                <c:pt idx="1">
                  <c:v>2nd Qtr</c:v>
                </c:pt>
                <c:pt idx="2">
                  <c:v>3rd Qtr</c:v>
                </c:pt>
              </c:strCache>
            </c:strRef>
          </c:cat>
          <c:val>
            <c:numRef>
              <c:f>Sheet1!$B$2:$B$4</c:f>
              <c:numCache>
                <c:formatCode>General</c:formatCode>
                <c:ptCount val="3"/>
                <c:pt idx="0">
                  <c:v>6</c:v>
                </c:pt>
                <c:pt idx="1">
                  <c:v>2</c:v>
                </c:pt>
                <c:pt idx="2">
                  <c:v>2</c:v>
                </c:pt>
              </c:numCache>
            </c:numRef>
          </c:val>
          <c:extLst xmlns:c16r2="http://schemas.microsoft.com/office/drawing/2015/06/chart">
            <c:ext xmlns:c16="http://schemas.microsoft.com/office/drawing/2014/chart" uri="{C3380CC4-5D6E-409C-BE32-E72D297353CC}">
              <c16:uniqueId val="{00000006-1E20-4773-80CF-94F172F3262F}"/>
            </c:ext>
          </c:extLst>
        </c:ser>
        <c:dLbls>
          <c:showLegendKey val="0"/>
          <c:showVal val="0"/>
          <c:showCatName val="1"/>
          <c:showSerName val="0"/>
          <c:showPercent val="1"/>
          <c:showBubbleSize val="0"/>
          <c:showLeaderLines val="1"/>
        </c:dLbls>
        <c:firstSliceAng val="0"/>
        <c:holeSize val="69"/>
      </c:doughnutChart>
    </c:plotArea>
    <c:plotVisOnly val="1"/>
    <c:dispBlanksAs val="gap"/>
    <c:showDLblsOverMax val="0"/>
  </c:chart>
  <c:txPr>
    <a:bodyPr/>
    <a:lstStyle/>
    <a:p>
      <a:pPr>
        <a:defRPr sz="1800"/>
      </a:pPr>
      <a:endParaRPr lang="he-IL"/>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doughnutChart>
        <c:varyColors val="1"/>
        <c:ser>
          <c:idx val="0"/>
          <c:order val="0"/>
          <c:tx>
            <c:strRef>
              <c:f>Sheet1!$B$1</c:f>
              <c:strCache>
                <c:ptCount val="1"/>
                <c:pt idx="0">
                  <c:v>Column1</c:v>
                </c:pt>
              </c:strCache>
            </c:strRef>
          </c:tx>
          <c:dPt>
            <c:idx val="0"/>
            <c:bubble3D val="0"/>
            <c:spPr>
              <a:solidFill>
                <a:schemeClr val="accent3"/>
              </a:solidFill>
            </c:spPr>
            <c:extLst xmlns:c16r2="http://schemas.microsoft.com/office/drawing/2015/06/chart">
              <c:ext xmlns:c16="http://schemas.microsoft.com/office/drawing/2014/chart" uri="{C3380CC4-5D6E-409C-BE32-E72D297353CC}">
                <c16:uniqueId val="{00000001-99C4-4886-A4B7-531F120BB327}"/>
              </c:ext>
            </c:extLst>
          </c:dPt>
          <c:dPt>
            <c:idx val="1"/>
            <c:bubble3D val="0"/>
            <c:spPr>
              <a:solidFill>
                <a:schemeClr val="bg1"/>
              </a:solidFill>
            </c:spPr>
            <c:extLst xmlns:c16r2="http://schemas.microsoft.com/office/drawing/2015/06/chart">
              <c:ext xmlns:c16="http://schemas.microsoft.com/office/drawing/2014/chart" uri="{C3380CC4-5D6E-409C-BE32-E72D297353CC}">
                <c16:uniqueId val="{00000003-99C4-4886-A4B7-531F120BB327}"/>
              </c:ext>
            </c:extLst>
          </c:dPt>
          <c:dPt>
            <c:idx val="2"/>
            <c:bubble3D val="0"/>
            <c:spPr>
              <a:solidFill>
                <a:schemeClr val="bg1">
                  <a:lumMod val="75000"/>
                </a:schemeClr>
              </a:solidFill>
            </c:spPr>
            <c:extLst xmlns:c16r2="http://schemas.microsoft.com/office/drawing/2015/06/chart">
              <c:ext xmlns:c16="http://schemas.microsoft.com/office/drawing/2014/chart" uri="{C3380CC4-5D6E-409C-BE32-E72D297353CC}">
                <c16:uniqueId val="{00000005-99C4-4886-A4B7-531F120BB327}"/>
              </c:ext>
            </c:extLst>
          </c:dPt>
          <c:dLbls>
            <c:delete val="1"/>
          </c:dLbls>
          <c:cat>
            <c:strRef>
              <c:f>Sheet1!$A$2:$A$4</c:f>
              <c:strCache>
                <c:ptCount val="3"/>
                <c:pt idx="0">
                  <c:v>1st Qtr</c:v>
                </c:pt>
                <c:pt idx="1">
                  <c:v>2nd Qtr</c:v>
                </c:pt>
                <c:pt idx="2">
                  <c:v>3rd Qtr</c:v>
                </c:pt>
              </c:strCache>
            </c:strRef>
          </c:cat>
          <c:val>
            <c:numRef>
              <c:f>Sheet1!$B$2:$B$4</c:f>
              <c:numCache>
                <c:formatCode>General</c:formatCode>
                <c:ptCount val="3"/>
                <c:pt idx="0">
                  <c:v>6</c:v>
                </c:pt>
                <c:pt idx="1">
                  <c:v>3</c:v>
                </c:pt>
                <c:pt idx="2">
                  <c:v>1</c:v>
                </c:pt>
              </c:numCache>
            </c:numRef>
          </c:val>
          <c:extLst xmlns:c16r2="http://schemas.microsoft.com/office/drawing/2015/06/chart">
            <c:ext xmlns:c16="http://schemas.microsoft.com/office/drawing/2014/chart" uri="{C3380CC4-5D6E-409C-BE32-E72D297353CC}">
              <c16:uniqueId val="{00000006-99C4-4886-A4B7-531F120BB327}"/>
            </c:ext>
          </c:extLst>
        </c:ser>
        <c:dLbls>
          <c:showLegendKey val="0"/>
          <c:showVal val="0"/>
          <c:showCatName val="1"/>
          <c:showSerName val="0"/>
          <c:showPercent val="1"/>
          <c:showBubbleSize val="0"/>
          <c:showLeaderLines val="1"/>
        </c:dLbls>
        <c:firstSliceAng val="0"/>
        <c:holeSize val="69"/>
      </c:doughnutChart>
    </c:plotArea>
    <c:plotVisOnly val="1"/>
    <c:dispBlanksAs val="gap"/>
    <c:showDLblsOverMax val="0"/>
  </c:chart>
  <c:txPr>
    <a:bodyPr/>
    <a:lstStyle/>
    <a:p>
      <a:pPr>
        <a:defRPr sz="1800"/>
      </a:pPr>
      <a:endParaRPr lang="he-IL"/>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3"/>
    </mc:Choice>
    <mc:Fallback>
      <c:style val="3"/>
    </mc:Fallback>
  </mc:AlternateContent>
  <c:chart>
    <c:autoTitleDeleted val="1"/>
    <c:plotArea>
      <c:layout/>
      <c:doughnutChart>
        <c:varyColors val="1"/>
        <c:ser>
          <c:idx val="0"/>
          <c:order val="0"/>
          <c:tx>
            <c:strRef>
              <c:f>Sheet1!$B$1</c:f>
              <c:strCache>
                <c:ptCount val="1"/>
                <c:pt idx="0">
                  <c:v>Column1</c:v>
                </c:pt>
              </c:strCache>
            </c:strRef>
          </c:tx>
          <c:dPt>
            <c:idx val="0"/>
            <c:bubble3D val="0"/>
            <c:spPr>
              <a:solidFill>
                <a:schemeClr val="accent4"/>
              </a:solidFill>
            </c:spPr>
            <c:extLst xmlns:c16r2="http://schemas.microsoft.com/office/drawing/2015/06/chart">
              <c:ext xmlns:c16="http://schemas.microsoft.com/office/drawing/2014/chart" uri="{C3380CC4-5D6E-409C-BE32-E72D297353CC}">
                <c16:uniqueId val="{00000001-B18D-4D86-BBDB-4A5C3DB0D10F}"/>
              </c:ext>
            </c:extLst>
          </c:dPt>
          <c:dPt>
            <c:idx val="1"/>
            <c:bubble3D val="0"/>
            <c:spPr>
              <a:solidFill>
                <a:schemeClr val="bg1"/>
              </a:solidFill>
            </c:spPr>
            <c:extLst xmlns:c16r2="http://schemas.microsoft.com/office/drawing/2015/06/chart">
              <c:ext xmlns:c16="http://schemas.microsoft.com/office/drawing/2014/chart" uri="{C3380CC4-5D6E-409C-BE32-E72D297353CC}">
                <c16:uniqueId val="{00000003-B18D-4D86-BBDB-4A5C3DB0D10F}"/>
              </c:ext>
            </c:extLst>
          </c:dPt>
          <c:dPt>
            <c:idx val="2"/>
            <c:bubble3D val="0"/>
            <c:spPr>
              <a:solidFill>
                <a:schemeClr val="bg1">
                  <a:lumMod val="75000"/>
                </a:schemeClr>
              </a:solidFill>
            </c:spPr>
            <c:extLst xmlns:c16r2="http://schemas.microsoft.com/office/drawing/2015/06/chart">
              <c:ext xmlns:c16="http://schemas.microsoft.com/office/drawing/2014/chart" uri="{C3380CC4-5D6E-409C-BE32-E72D297353CC}">
                <c16:uniqueId val="{00000005-B18D-4D86-BBDB-4A5C3DB0D10F}"/>
              </c:ext>
            </c:extLst>
          </c:dPt>
          <c:dLbls>
            <c:delete val="1"/>
          </c:dLbls>
          <c:cat>
            <c:strRef>
              <c:f>Sheet1!$A$2:$A$4</c:f>
              <c:strCache>
                <c:ptCount val="3"/>
                <c:pt idx="0">
                  <c:v>1st Qtr</c:v>
                </c:pt>
                <c:pt idx="1">
                  <c:v>2nd Qtr</c:v>
                </c:pt>
                <c:pt idx="2">
                  <c:v>3rd Qtr</c:v>
                </c:pt>
              </c:strCache>
            </c:strRef>
          </c:cat>
          <c:val>
            <c:numRef>
              <c:f>Sheet1!$B$2:$B$4</c:f>
              <c:numCache>
                <c:formatCode>General</c:formatCode>
                <c:ptCount val="3"/>
                <c:pt idx="0">
                  <c:v>8</c:v>
                </c:pt>
                <c:pt idx="1">
                  <c:v>1</c:v>
                </c:pt>
                <c:pt idx="2">
                  <c:v>1</c:v>
                </c:pt>
              </c:numCache>
            </c:numRef>
          </c:val>
          <c:extLst xmlns:c16r2="http://schemas.microsoft.com/office/drawing/2015/06/chart">
            <c:ext xmlns:c16="http://schemas.microsoft.com/office/drawing/2014/chart" uri="{C3380CC4-5D6E-409C-BE32-E72D297353CC}">
              <c16:uniqueId val="{00000006-B18D-4D86-BBDB-4A5C3DB0D10F}"/>
            </c:ext>
          </c:extLst>
        </c:ser>
        <c:dLbls>
          <c:showLegendKey val="0"/>
          <c:showVal val="0"/>
          <c:showCatName val="1"/>
          <c:showSerName val="0"/>
          <c:showPercent val="1"/>
          <c:showBubbleSize val="0"/>
          <c:showLeaderLines val="1"/>
        </c:dLbls>
        <c:firstSliceAng val="0"/>
        <c:holeSize val="69"/>
      </c:doughnutChart>
    </c:plotArea>
    <c:plotVisOnly val="1"/>
    <c:dispBlanksAs val="gap"/>
    <c:showDLblsOverMax val="0"/>
  </c:chart>
  <c:txPr>
    <a:bodyPr/>
    <a:lstStyle/>
    <a:p>
      <a:pPr>
        <a:defRPr sz="1800"/>
      </a:pPr>
      <a:endParaRPr lang="he-IL"/>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2" name="Shape 2"/>
        <p:cNvGrpSpPr/>
        <p:nvPr/>
      </p:nvGrpSpPr>
      <p:grpSpPr>
        <a:xfrm>
          <a:off x="0" y="0"/>
          <a:ext cx="0" cy="0"/>
          <a:chOff x="0" y="0"/>
          <a:chExt cx="0" cy="0"/>
        </a:xfrm>
      </p:grpSpPr>
      <p:sp>
        <p:nvSpPr>
          <p:cNvPr id="3" name="Google Shape;3;n"/>
          <p:cNvSpPr txBox="1"/>
          <p:nvPr>
            <p:ph idx="2" type="hdr"/>
          </p:nvPr>
        </p:nvSpPr>
        <p:spPr>
          <a:xfrm>
            <a:off x="0" y="0"/>
            <a:ext cx="2971800" cy="458788"/>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4" name="Google Shape;4;n"/>
          <p:cNvSpPr txBox="1"/>
          <p:nvPr>
            <p:ph idx="10" type="dt"/>
          </p:nvPr>
        </p:nvSpPr>
        <p:spPr>
          <a:xfrm>
            <a:off x="3884613" y="0"/>
            <a:ext cx="2971800" cy="458788"/>
          </a:xfrm>
          <a:prstGeom prst="rect">
            <a:avLst/>
          </a:prstGeom>
          <a:noFill/>
          <a:ln>
            <a:noFill/>
          </a:ln>
        </p:spPr>
        <p:txBody>
          <a:bodyPr anchorCtr="0" anchor="t" bIns="45700" lIns="91425" spcFirstLastPara="1" rIns="91425" wrap="square" tIns="45700">
            <a:noAutofit/>
          </a:bodyPr>
          <a:lstStyle>
            <a:lvl1pPr lvl="0" marR="0" rtl="0" algn="r">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5" name="Google Shape;5;n"/>
          <p:cNvSpPr/>
          <p:nvPr>
            <p:ph idx="3"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6" name="Google Shape;6;n"/>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lvl1pPr indent="-228600" lvl="0" marL="457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indent="-228600" lvl="1" marL="914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2pPr>
            <a:lvl3pPr indent="-228600" lvl="2" marL="1371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3pPr>
            <a:lvl4pPr indent="-228600" lvl="3" marL="1828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4pPr>
            <a:lvl5pPr indent="-228600" lvl="4" marL="22860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5pPr>
            <a:lvl6pPr indent="-228600" lvl="5" marL="27432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6pPr>
            <a:lvl7pPr indent="-228600" lvl="6" marL="32004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7pPr>
            <a:lvl8pPr indent="-228600" lvl="7" marL="36576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8pPr>
            <a:lvl9pPr indent="-228600" lvl="8" marL="411480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9pPr>
          </a:lstStyle>
          <a:p/>
        </p:txBody>
      </p:sp>
      <p:sp>
        <p:nvSpPr>
          <p:cNvPr id="7" name="Google Shape;7;n"/>
          <p:cNvSpPr txBox="1"/>
          <p:nvPr>
            <p:ph idx="11" type="ftr"/>
          </p:nvPr>
        </p:nvSpPr>
        <p:spPr>
          <a:xfrm>
            <a:off x="0" y="8685213"/>
            <a:ext cx="2971800" cy="458787"/>
          </a:xfrm>
          <a:prstGeom prst="rect">
            <a:avLst/>
          </a:prstGeom>
          <a:noFill/>
          <a:ln>
            <a:noFill/>
          </a:ln>
        </p:spPr>
        <p:txBody>
          <a:bodyPr anchorCtr="0" anchor="b" bIns="45700" lIns="91425" spcFirstLastPara="1" rIns="91425" wrap="square" tIns="45700">
            <a:noAutofit/>
          </a:bodyPr>
          <a:lstStyle>
            <a:lvl1pPr lvl="0" marR="0" rtl="0" algn="l">
              <a:spcBef>
                <a:spcPts val="0"/>
              </a:spcBef>
              <a:spcAft>
                <a:spcPts val="0"/>
              </a:spcAft>
              <a:buSzPts val="1400"/>
              <a:buNone/>
              <a:defRPr b="0" i="0" sz="1200" u="none" cap="none" strike="noStrike">
                <a:solidFill>
                  <a:schemeClr val="dk1"/>
                </a:solidFill>
                <a:latin typeface="Calibri"/>
                <a:ea typeface="Calibri"/>
                <a:cs typeface="Calibri"/>
                <a:sym typeface="Calibri"/>
              </a:defRPr>
            </a:lvl1pPr>
            <a:lvl2pPr lvl="1"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2pPr>
            <a:lvl3pPr lvl="2"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3pPr>
            <a:lvl4pPr lvl="3"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4pPr>
            <a:lvl5pPr lvl="4"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5pPr>
            <a:lvl6pPr lvl="5"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6pPr>
            <a:lvl7pPr lvl="6"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7pPr>
            <a:lvl8pPr lvl="7"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8pPr>
            <a:lvl9pPr lvl="8" marR="0" rtl="0" algn="l">
              <a:spcBef>
                <a:spcPts val="0"/>
              </a:spcBef>
              <a:spcAft>
                <a:spcPts val="0"/>
              </a:spcAft>
              <a:buSzPts val="1400"/>
              <a:buNone/>
              <a:defRPr b="0" i="0" sz="1800" u="none" cap="none" strike="noStrike">
                <a:solidFill>
                  <a:schemeClr val="dk1"/>
                </a:solidFill>
                <a:latin typeface="Calibri"/>
                <a:ea typeface="Calibri"/>
                <a:cs typeface="Calibri"/>
                <a:sym typeface="Calibri"/>
              </a:defRPr>
            </a:lvl9pPr>
          </a:lstStyle>
          <a:p/>
        </p:txBody>
      </p:sp>
      <p:sp>
        <p:nvSpPr>
          <p:cNvPr id="8" name="Google Shape;8;n"/>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marR="0" rtl="0" algn="r">
              <a:spcBef>
                <a:spcPts val="0"/>
              </a:spcBef>
              <a:spcAft>
                <a:spcPts val="0"/>
              </a:spcAft>
              <a:buNone/>
            </a:pPr>
            <a:fld id="{00000000-1234-1234-1234-123412341234}" type="slidenum">
              <a:rPr b="0" i="0" lang="iw-IL" sz="1200" u="none" cap="none" strike="noStrike">
                <a:solidFill>
                  <a:schemeClr val="dk1"/>
                </a:solidFill>
                <a:latin typeface="Calibri"/>
                <a:ea typeface="Calibri"/>
                <a:cs typeface="Calibri"/>
                <a:sym typeface="Calibri"/>
              </a:rPr>
              <a:t>‹#›</a:t>
            </a:fld>
            <a:endParaRPr b="0" i="0" sz="1200" u="none" cap="none" strike="noStrike">
              <a:solidFill>
                <a:schemeClr val="dk1"/>
              </a:solidFill>
              <a:latin typeface="Calibri"/>
              <a:ea typeface="Calibri"/>
              <a:cs typeface="Calibri"/>
              <a:sym typeface="Calibri"/>
            </a:endParaRPr>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s://he.wikipedia.org/wiki/%D7%97%D7%99%D7%A0%D7%95%D7%9A" TargetMode="Externa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p1: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83" name="Google Shape;83;p1: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5" name="Shape 255"/>
        <p:cNvGrpSpPr/>
        <p:nvPr/>
      </p:nvGrpSpPr>
      <p:grpSpPr>
        <a:xfrm>
          <a:off x="0" y="0"/>
          <a:ext cx="0" cy="0"/>
          <a:chOff x="0" y="0"/>
          <a:chExt cx="0" cy="0"/>
        </a:xfrm>
      </p:grpSpPr>
      <p:sp>
        <p:nvSpPr>
          <p:cNvPr id="256" name="Google Shape;256;p2: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57" name="Google Shape;257;p2: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9" name="Shape 269"/>
        <p:cNvGrpSpPr/>
        <p:nvPr/>
      </p:nvGrpSpPr>
      <p:grpSpPr>
        <a:xfrm>
          <a:off x="0" y="0"/>
          <a:ext cx="0" cy="0"/>
          <a:chOff x="0" y="0"/>
          <a:chExt cx="0" cy="0"/>
        </a:xfrm>
      </p:grpSpPr>
      <p:sp>
        <p:nvSpPr>
          <p:cNvPr id="270" name="Google Shape;270;p3: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271" name="Google Shape;271;p3: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5" name="Shape 275"/>
        <p:cNvGrpSpPr/>
        <p:nvPr/>
      </p:nvGrpSpPr>
      <p:grpSpPr>
        <a:xfrm>
          <a:off x="0" y="0"/>
          <a:ext cx="0" cy="0"/>
          <a:chOff x="0" y="0"/>
          <a:chExt cx="0" cy="0"/>
        </a:xfrm>
      </p:grpSpPr>
      <p:sp>
        <p:nvSpPr>
          <p:cNvPr id="276" name="Google Shape;276;p4: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277" name="Google Shape;277;p4: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marR="0" rtl="0" algn="l">
              <a:lnSpc>
                <a:spcPct val="100000"/>
              </a:lnSpc>
              <a:spcBef>
                <a:spcPts val="0"/>
              </a:spcBef>
              <a:spcAft>
                <a:spcPts val="0"/>
              </a:spcAft>
              <a:buClr>
                <a:srgbClr val="202122"/>
              </a:buClr>
              <a:buSzPts val="1200"/>
              <a:buFont typeface="Arial"/>
              <a:buNone/>
            </a:pPr>
            <a:r>
              <a:rPr b="0" i="0" lang="iw-IL">
                <a:solidFill>
                  <a:srgbClr val="202122"/>
                </a:solidFill>
                <a:latin typeface="Arial"/>
                <a:ea typeface="Arial"/>
                <a:cs typeface="Arial"/>
                <a:sym typeface="Arial"/>
              </a:rPr>
              <a:t>רוג'רס סבר כי המניע האנושי העיקרי הוא השאיפה למימוש עצמי. לדעתו שורשן של בעיות נפשיות הוא באי הלימה בין "העצמי האידיאלי" וה"עצמי בפועל". חוסר התאמה זה בין הרצוי למצוי יכול להימנע באמצעות </a:t>
            </a:r>
            <a:r>
              <a:rPr b="0" i="0" lang="iw-IL" u="sng" strike="noStrike">
                <a:solidFill>
                  <a:srgbClr val="5A3696"/>
                </a:solidFill>
                <a:latin typeface="Arial"/>
                <a:ea typeface="Arial"/>
                <a:cs typeface="Arial"/>
                <a:sym typeface="Arial"/>
                <a:hlinkClick r:id="rId2">
                  <a:extLst>
                    <a:ext uri="{A12FA001-AC4F-418D-AE19-62706E023703}">
                      <ahyp:hlinkClr val="tx"/>
                    </a:ext>
                  </a:extLst>
                </a:hlinkClick>
              </a:rPr>
              <a:t>חינוך</a:t>
            </a:r>
            <a:r>
              <a:rPr b="0" i="0" lang="iw-IL">
                <a:solidFill>
                  <a:srgbClr val="202122"/>
                </a:solidFill>
                <a:latin typeface="Arial"/>
                <a:ea typeface="Arial"/>
                <a:cs typeface="Arial"/>
                <a:sym typeface="Arial"/>
              </a:rPr>
              <a:t> השם דגש על </a:t>
            </a:r>
            <a:r>
              <a:rPr b="1" i="0" lang="iw-IL">
                <a:solidFill>
                  <a:srgbClr val="202122"/>
                </a:solidFill>
                <a:latin typeface="Arial"/>
                <a:ea typeface="Arial"/>
                <a:cs typeface="Arial"/>
                <a:sym typeface="Arial"/>
              </a:rPr>
              <a:t>קבלה בלתי מותנית</a:t>
            </a:r>
            <a:r>
              <a:rPr b="0" i="0" lang="iw-IL">
                <a:solidFill>
                  <a:srgbClr val="202122"/>
                </a:solidFill>
                <a:latin typeface="Arial"/>
                <a:ea typeface="Arial"/>
                <a:cs typeface="Arial"/>
                <a:sym typeface="Arial"/>
              </a:rPr>
              <a:t>, היינו נכונות לקבל את תחושות האדם ורגשותיו כלגיטימיים.</a:t>
            </a:r>
            <a:endParaRPr/>
          </a:p>
          <a:p>
            <a:pPr indent="0" lvl="0" marL="0" rtl="0" algn="l">
              <a:spcBef>
                <a:spcPts val="0"/>
              </a:spcBef>
              <a:spcAft>
                <a:spcPts val="0"/>
              </a:spcAft>
              <a:buNone/>
            </a:pPr>
            <a:r>
              <a:t/>
            </a:r>
            <a:endParaRPr/>
          </a:p>
        </p:txBody>
      </p:sp>
      <p:sp>
        <p:nvSpPr>
          <p:cNvPr id="278" name="Google Shape;278;p4: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iw-IL"/>
              <a:t>‹#›</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02" name="Shape 402"/>
        <p:cNvGrpSpPr/>
        <p:nvPr/>
      </p:nvGrpSpPr>
      <p:grpSpPr>
        <a:xfrm>
          <a:off x="0" y="0"/>
          <a:ext cx="0" cy="0"/>
          <a:chOff x="0" y="0"/>
          <a:chExt cx="0" cy="0"/>
        </a:xfrm>
      </p:grpSpPr>
      <p:sp>
        <p:nvSpPr>
          <p:cNvPr id="403" name="Google Shape;403;p5: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a:noFill/>
          <a:ln cap="flat" cmpd="sng" w="12700">
            <a:solidFill>
              <a:srgbClr val="000000"/>
            </a:solidFill>
            <a:prstDash val="solid"/>
            <a:round/>
            <a:headEnd len="sm" w="sm" type="none"/>
            <a:tailEnd len="sm" w="sm" type="none"/>
          </a:ln>
        </p:spPr>
      </p:sp>
      <p:sp>
        <p:nvSpPr>
          <p:cNvPr id="404" name="Google Shape;404;p5:notes"/>
          <p:cNvSpPr txBox="1"/>
          <p:nvPr>
            <p:ph idx="1" type="body"/>
          </p:nvPr>
        </p:nvSpPr>
        <p:spPr>
          <a:xfrm>
            <a:off x="685800" y="4400550"/>
            <a:ext cx="5486400" cy="3600450"/>
          </a:xfrm>
          <a:prstGeom prst="rect">
            <a:avLst/>
          </a:prstGeom>
          <a:noFill/>
          <a:ln>
            <a:noFill/>
          </a:ln>
        </p:spPr>
        <p:txBody>
          <a:bodyPr anchorCtr="0" anchor="t" bIns="45700" lIns="91425" spcFirstLastPara="1" rIns="91425" wrap="square" tIns="45700">
            <a:noAutofit/>
          </a:bodyPr>
          <a:lstStyle/>
          <a:p>
            <a:pPr indent="0" lvl="0" marL="0" rtl="0" algn="l">
              <a:spcBef>
                <a:spcPts val="0"/>
              </a:spcBef>
              <a:spcAft>
                <a:spcPts val="0"/>
              </a:spcAft>
              <a:buNone/>
            </a:pPr>
            <a:r>
              <a:rPr lang="iw-IL"/>
              <a:t>https://uquiz.com/h5V4Fv</a:t>
            </a:r>
            <a:endParaRPr/>
          </a:p>
        </p:txBody>
      </p:sp>
      <p:sp>
        <p:nvSpPr>
          <p:cNvPr id="405" name="Google Shape;405;p5:notes"/>
          <p:cNvSpPr txBox="1"/>
          <p:nvPr>
            <p:ph idx="12" type="sldNum"/>
          </p:nvPr>
        </p:nvSpPr>
        <p:spPr>
          <a:xfrm>
            <a:off x="3884613" y="8685213"/>
            <a:ext cx="2971800" cy="458787"/>
          </a:xfrm>
          <a:prstGeom prst="rect">
            <a:avLst/>
          </a:prstGeom>
          <a:noFill/>
          <a:ln>
            <a:noFill/>
          </a:ln>
        </p:spPr>
        <p:txBody>
          <a:bodyPr anchorCtr="0" anchor="b" bIns="45700" lIns="91425" spcFirstLastPara="1" rIns="91425" wrap="square" tIns="45700">
            <a:noAutofit/>
          </a:bodyPr>
          <a:lstStyle/>
          <a:p>
            <a:pPr indent="0" lvl="0" marL="0" rtl="0" algn="r">
              <a:spcBef>
                <a:spcPts val="0"/>
              </a:spcBef>
              <a:spcAft>
                <a:spcPts val="0"/>
              </a:spcAft>
              <a:buNone/>
            </a:pPr>
            <a:fld id="{00000000-1234-1234-1234-123412341234}" type="slidenum">
              <a:rPr lang="iw-IL"/>
              <a:t>‹#›</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48" name="Shape 448"/>
        <p:cNvGrpSpPr/>
        <p:nvPr/>
      </p:nvGrpSpPr>
      <p:grpSpPr>
        <a:xfrm>
          <a:off x="0" y="0"/>
          <a:ext cx="0" cy="0"/>
          <a:chOff x="0" y="0"/>
          <a:chExt cx="0" cy="0"/>
        </a:xfrm>
      </p:grpSpPr>
      <p:sp>
        <p:nvSpPr>
          <p:cNvPr id="449" name="Google Shape;449;p6: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50" name="Google Shape;450;p6: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475" name="Shape 475"/>
        <p:cNvGrpSpPr/>
        <p:nvPr/>
      </p:nvGrpSpPr>
      <p:grpSpPr>
        <a:xfrm>
          <a:off x="0" y="0"/>
          <a:ext cx="0" cy="0"/>
          <a:chOff x="0" y="0"/>
          <a:chExt cx="0" cy="0"/>
        </a:xfrm>
      </p:grpSpPr>
      <p:sp>
        <p:nvSpPr>
          <p:cNvPr id="476" name="Google Shape;476;p7:notes"/>
          <p:cNvSpPr txBox="1"/>
          <p:nvPr>
            <p:ph idx="1" type="body"/>
          </p:nvPr>
        </p:nvSpPr>
        <p:spPr>
          <a:xfrm>
            <a:off x="685800" y="4400550"/>
            <a:ext cx="5486400" cy="3600450"/>
          </a:xfrm>
          <a:prstGeom prst="rect">
            <a:avLst/>
          </a:prstGeom>
        </p:spPr>
        <p:txBody>
          <a:bodyPr anchorCtr="0" anchor="t" bIns="45700" lIns="91425" spcFirstLastPara="1" rIns="91425" wrap="square" tIns="45700">
            <a:noAutofit/>
          </a:bodyPr>
          <a:lstStyle/>
          <a:p>
            <a:pPr indent="0" lvl="0" marL="0" rtl="0" algn="l">
              <a:spcBef>
                <a:spcPts val="0"/>
              </a:spcBef>
              <a:spcAft>
                <a:spcPts val="0"/>
              </a:spcAft>
              <a:buNone/>
            </a:pPr>
            <a:r>
              <a:t/>
            </a:r>
            <a:endParaRPr/>
          </a:p>
        </p:txBody>
      </p:sp>
      <p:sp>
        <p:nvSpPr>
          <p:cNvPr id="477" name="Google Shape;477;p7:notes"/>
          <p:cNvSpPr/>
          <p:nvPr>
            <p:ph idx="2" type="sldImg"/>
          </p:nvPr>
        </p:nvSpPr>
        <p:spPr>
          <a:xfrm>
            <a:off x="685800" y="1143000"/>
            <a:ext cx="5486400" cy="3086100"/>
          </a:xfrm>
          <a:custGeom>
            <a:rect b="b" l="l" r="r" t="t"/>
            <a:pathLst>
              <a:path extrusionOk="0" h="120000" w="12000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2.jp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jp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jp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0.jpg"/></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ver slide layout">
  <p:cSld name="Cover slide layout">
    <p:bg>
      <p:bgPr>
        <a:solidFill>
          <a:schemeClr val="lt1">
            <a:alpha val="69803"/>
          </a:schemeClr>
        </a:solidFill>
      </p:bgPr>
    </p:bg>
    <p:spTree>
      <p:nvGrpSpPr>
        <p:cNvPr id="10" name="Shape 10"/>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6_Contents slide layout">
  <p:cSld name="6_Contents slide layout">
    <p:bg>
      <p:bgPr>
        <a:blipFill>
          <a:blip r:embed="rId2">
            <a:alphaModFix/>
          </a:blip>
          <a:stretch>
            <a:fillRect/>
          </a:stretch>
        </a:blipFill>
      </p:bgPr>
    </p:bg>
    <p:spTree>
      <p:nvGrpSpPr>
        <p:cNvPr id="55" name="Shape 55"/>
        <p:cNvGrpSpPr/>
        <p:nvPr/>
      </p:nvGrpSpPr>
      <p:grpSpPr>
        <a:xfrm>
          <a:off x="0" y="0"/>
          <a:ext cx="0" cy="0"/>
          <a:chOff x="0" y="0"/>
          <a:chExt cx="0" cy="0"/>
        </a:xfrm>
      </p:grpSpPr>
      <p:sp>
        <p:nvSpPr>
          <p:cNvPr id="56" name="Google Shape;56;p21"/>
          <p:cNvSpPr/>
          <p:nvPr/>
        </p:nvSpPr>
        <p:spPr>
          <a:xfrm>
            <a:off x="405725" y="347409"/>
            <a:ext cx="11380551" cy="6163182"/>
          </a:xfrm>
          <a:prstGeom prst="roundRect">
            <a:avLst>
              <a:gd fmla="val 3889" name="adj"/>
            </a:avLst>
          </a:prstGeom>
          <a:solidFill>
            <a:schemeClr val="lt1">
              <a:alpha val="69803"/>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Image slide layout">
  <p:cSld name="Image slide layout">
    <p:bg>
      <p:bgPr>
        <a:blipFill>
          <a:blip r:embed="rId2">
            <a:alphaModFix/>
          </a:blip>
          <a:stretch>
            <a:fillRect/>
          </a:stretch>
        </a:blipFill>
      </p:bgPr>
    </p:bg>
    <p:spTree>
      <p:nvGrpSpPr>
        <p:cNvPr id="57" name="Shape 57"/>
        <p:cNvGrpSpPr/>
        <p:nvPr/>
      </p:nvGrpSpPr>
      <p:grpSpPr>
        <a:xfrm>
          <a:off x="0" y="0"/>
          <a:ext cx="0" cy="0"/>
          <a:chOff x="0" y="0"/>
          <a:chExt cx="0" cy="0"/>
        </a:xfrm>
      </p:grpSpPr>
      <p:sp>
        <p:nvSpPr>
          <p:cNvPr id="58" name="Google Shape;58;p22"/>
          <p:cNvSpPr/>
          <p:nvPr/>
        </p:nvSpPr>
        <p:spPr>
          <a:xfrm>
            <a:off x="3857624" y="601907"/>
            <a:ext cx="7771585" cy="5654186"/>
          </a:xfrm>
          <a:prstGeom prst="rect">
            <a:avLst/>
          </a:prstGeom>
          <a:solidFill>
            <a:schemeClr val="lt1">
              <a:alpha val="40000"/>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59" name="Google Shape;59;p22"/>
          <p:cNvSpPr/>
          <p:nvPr>
            <p:ph idx="2" type="pic"/>
          </p:nvPr>
        </p:nvSpPr>
        <p:spPr>
          <a:xfrm>
            <a:off x="9268565" y="783486"/>
            <a:ext cx="2160000" cy="2664743"/>
          </a:xfrm>
          <a:prstGeom prst="rect">
            <a:avLst/>
          </a:prstGeom>
          <a:solidFill>
            <a:srgbClr val="F2F2F2"/>
          </a:solidFill>
          <a:ln>
            <a:noFill/>
          </a:ln>
        </p:spPr>
      </p:sp>
      <p:sp>
        <p:nvSpPr>
          <p:cNvPr id="60" name="Google Shape;60;p22"/>
          <p:cNvSpPr/>
          <p:nvPr>
            <p:ph idx="3" type="pic"/>
          </p:nvPr>
        </p:nvSpPr>
        <p:spPr>
          <a:xfrm>
            <a:off x="6694434" y="783486"/>
            <a:ext cx="2160000" cy="2664743"/>
          </a:xfrm>
          <a:prstGeom prst="rect">
            <a:avLst/>
          </a:prstGeom>
          <a:solidFill>
            <a:srgbClr val="F2F2F2"/>
          </a:solidFill>
          <a:ln>
            <a:noFill/>
          </a:ln>
        </p:spPr>
      </p:sp>
      <p:sp>
        <p:nvSpPr>
          <p:cNvPr id="61" name="Google Shape;61;p22"/>
          <p:cNvSpPr/>
          <p:nvPr>
            <p:ph idx="4" type="pic"/>
          </p:nvPr>
        </p:nvSpPr>
        <p:spPr>
          <a:xfrm>
            <a:off x="4120304" y="783486"/>
            <a:ext cx="2160000" cy="2664743"/>
          </a:xfrm>
          <a:prstGeom prst="rect">
            <a:avLst/>
          </a:prstGeom>
          <a:solidFill>
            <a:srgbClr val="F2F2F2"/>
          </a:solidFill>
          <a:ln>
            <a:noFill/>
          </a:ln>
        </p:spPr>
      </p:sp>
    </p:spTree>
  </p:cSld>
  <p:clrMapOvr>
    <a:masterClrMapping/>
  </p:clrMapOvr>
</p:sldLayout>
</file>

<file path=ppt/slideLayouts/slideLayout1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4_Contents slide layout">
  <p:cSld name="4_Contents slide layout">
    <p:spTree>
      <p:nvGrpSpPr>
        <p:cNvPr id="62" name="Shape 62"/>
        <p:cNvGrpSpPr/>
        <p:nvPr/>
      </p:nvGrpSpPr>
      <p:grpSpPr>
        <a:xfrm>
          <a:off x="0" y="0"/>
          <a:ext cx="0" cy="0"/>
          <a:chOff x="0" y="0"/>
          <a:chExt cx="0" cy="0"/>
        </a:xfrm>
      </p:grpSpPr>
      <p:sp>
        <p:nvSpPr>
          <p:cNvPr id="63" name="Google Shape;63;p23"/>
          <p:cNvSpPr/>
          <p:nvPr/>
        </p:nvSpPr>
        <p:spPr>
          <a:xfrm>
            <a:off x="0" y="0"/>
            <a:ext cx="3780890" cy="6858000"/>
          </a:xfrm>
          <a:prstGeom prst="rect">
            <a:avLst/>
          </a:prstGeom>
          <a:solidFill>
            <a:srgbClr val="B2DC9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64" name="Google Shape;64;p23"/>
          <p:cNvSpPr/>
          <p:nvPr/>
        </p:nvSpPr>
        <p:spPr>
          <a:xfrm>
            <a:off x="67749" y="2190042"/>
            <a:ext cx="1825371" cy="4705764"/>
          </a:xfrm>
          <a:custGeom>
            <a:rect b="b" l="l" r="r" t="t"/>
            <a:pathLst>
              <a:path extrusionOk="0" h="4705764" w="1825371">
                <a:moveTo>
                  <a:pt x="15747" y="1352"/>
                </a:moveTo>
                <a:cubicBezTo>
                  <a:pt x="40601" y="7565"/>
                  <a:pt x="63040" y="19648"/>
                  <a:pt x="83062" y="34837"/>
                </a:cubicBezTo>
                <a:cubicBezTo>
                  <a:pt x="383392" y="265435"/>
                  <a:pt x="679236" y="502594"/>
                  <a:pt x="961270" y="755975"/>
                </a:cubicBezTo>
                <a:cubicBezTo>
                  <a:pt x="1053096" y="838826"/>
                  <a:pt x="1146302" y="919949"/>
                  <a:pt x="1239162" y="1001764"/>
                </a:cubicBezTo>
                <a:cubicBezTo>
                  <a:pt x="1250209" y="1011775"/>
                  <a:pt x="1262636" y="1020060"/>
                  <a:pt x="1276445" y="1025928"/>
                </a:cubicBezTo>
                <a:cubicBezTo>
                  <a:pt x="1296466" y="1034213"/>
                  <a:pt x="1308204" y="1030070"/>
                  <a:pt x="1316489" y="1009704"/>
                </a:cubicBezTo>
                <a:cubicBezTo>
                  <a:pt x="1325119" y="988991"/>
                  <a:pt x="1335821" y="968968"/>
                  <a:pt x="1345141" y="948602"/>
                </a:cubicBezTo>
                <a:cubicBezTo>
                  <a:pt x="1359640" y="917188"/>
                  <a:pt x="1382079" y="892679"/>
                  <a:pt x="1407624" y="869894"/>
                </a:cubicBezTo>
                <a:cubicBezTo>
                  <a:pt x="1517055" y="771511"/>
                  <a:pt x="1634081" y="682447"/>
                  <a:pt x="1749379" y="590967"/>
                </a:cubicBezTo>
                <a:cubicBezTo>
                  <a:pt x="1768711" y="575432"/>
                  <a:pt x="1788043" y="559898"/>
                  <a:pt x="1808066" y="545399"/>
                </a:cubicBezTo>
                <a:cubicBezTo>
                  <a:pt x="1819802" y="536769"/>
                  <a:pt x="1824634" y="539875"/>
                  <a:pt x="1825326" y="554375"/>
                </a:cubicBezTo>
                <a:cubicBezTo>
                  <a:pt x="1826015" y="568528"/>
                  <a:pt x="1818766" y="579575"/>
                  <a:pt x="1811172" y="590277"/>
                </a:cubicBezTo>
                <a:cubicBezTo>
                  <a:pt x="1783900" y="628594"/>
                  <a:pt x="1751451" y="662770"/>
                  <a:pt x="1721073" y="698326"/>
                </a:cubicBezTo>
                <a:cubicBezTo>
                  <a:pt x="1613023" y="825017"/>
                  <a:pt x="1503592" y="950328"/>
                  <a:pt x="1385877" y="1068389"/>
                </a:cubicBezTo>
                <a:cubicBezTo>
                  <a:pt x="1376900" y="1077364"/>
                  <a:pt x="1378626" y="1088411"/>
                  <a:pt x="1376211" y="1098421"/>
                </a:cubicBezTo>
                <a:cubicBezTo>
                  <a:pt x="1373449" y="1111885"/>
                  <a:pt x="1370342" y="1124658"/>
                  <a:pt x="1361366" y="1135359"/>
                </a:cubicBezTo>
                <a:cubicBezTo>
                  <a:pt x="1352736" y="1145370"/>
                  <a:pt x="1352736" y="1157798"/>
                  <a:pt x="1355153" y="1169879"/>
                </a:cubicBezTo>
                <a:cubicBezTo>
                  <a:pt x="1369651" y="1242374"/>
                  <a:pt x="1391054" y="1312796"/>
                  <a:pt x="1409696" y="1384253"/>
                </a:cubicBezTo>
                <a:cubicBezTo>
                  <a:pt x="1440764" y="1505076"/>
                  <a:pt x="1484260" y="1622102"/>
                  <a:pt x="1524994" y="1739817"/>
                </a:cubicBezTo>
                <a:cubicBezTo>
                  <a:pt x="1577466" y="1890674"/>
                  <a:pt x="1615785" y="2046016"/>
                  <a:pt x="1659971" y="2199288"/>
                </a:cubicBezTo>
                <a:cubicBezTo>
                  <a:pt x="1707264" y="2363607"/>
                  <a:pt x="1746273" y="2529998"/>
                  <a:pt x="1782864" y="2697077"/>
                </a:cubicBezTo>
                <a:cubicBezTo>
                  <a:pt x="1788043" y="2720207"/>
                  <a:pt x="1790460" y="2744026"/>
                  <a:pt x="1794257" y="2767845"/>
                </a:cubicBezTo>
                <a:cubicBezTo>
                  <a:pt x="1794947" y="2771643"/>
                  <a:pt x="1797364" y="2776822"/>
                  <a:pt x="1791840" y="2778202"/>
                </a:cubicBezTo>
                <a:cubicBezTo>
                  <a:pt x="1786662" y="2779583"/>
                  <a:pt x="1785626" y="2774405"/>
                  <a:pt x="1784245" y="2770607"/>
                </a:cubicBezTo>
                <a:cubicBezTo>
                  <a:pt x="1770437" y="2734360"/>
                  <a:pt x="1756975" y="2698113"/>
                  <a:pt x="1746617" y="2660831"/>
                </a:cubicBezTo>
                <a:cubicBezTo>
                  <a:pt x="1673779" y="2397784"/>
                  <a:pt x="1595762" y="2136116"/>
                  <a:pt x="1513602" y="1875484"/>
                </a:cubicBezTo>
                <a:cubicBezTo>
                  <a:pt x="1448704" y="1670431"/>
                  <a:pt x="1380007" y="1466759"/>
                  <a:pt x="1297158" y="1267919"/>
                </a:cubicBezTo>
                <a:cubicBezTo>
                  <a:pt x="1289909" y="1251004"/>
                  <a:pt x="1282659" y="1234089"/>
                  <a:pt x="1275064" y="1217173"/>
                </a:cubicBezTo>
                <a:cubicBezTo>
                  <a:pt x="1269541" y="1205436"/>
                  <a:pt x="1260911" y="1191628"/>
                  <a:pt x="1248483" y="1193353"/>
                </a:cubicBezTo>
                <a:cubicBezTo>
                  <a:pt x="1238128" y="1194734"/>
                  <a:pt x="1235711" y="1211649"/>
                  <a:pt x="1232949" y="1222351"/>
                </a:cubicBezTo>
                <a:cubicBezTo>
                  <a:pt x="1228115" y="1242374"/>
                  <a:pt x="1229843" y="1262740"/>
                  <a:pt x="1230877" y="1283108"/>
                </a:cubicBezTo>
                <a:cubicBezTo>
                  <a:pt x="1226287" y="2417294"/>
                  <a:pt x="1231744" y="3571578"/>
                  <a:pt x="1227154" y="4705764"/>
                </a:cubicBezTo>
                <a:lnTo>
                  <a:pt x="998710" y="4695715"/>
                </a:lnTo>
                <a:cubicBezTo>
                  <a:pt x="1020244" y="4110251"/>
                  <a:pt x="1098940" y="1865978"/>
                  <a:pt x="1125245" y="1293464"/>
                </a:cubicBezTo>
                <a:cubicBezTo>
                  <a:pt x="1126970" y="1262740"/>
                  <a:pt x="1124553" y="1258943"/>
                  <a:pt x="1096247" y="1270681"/>
                </a:cubicBezTo>
                <a:cubicBezTo>
                  <a:pt x="1050679" y="1289666"/>
                  <a:pt x="1018575" y="1263776"/>
                  <a:pt x="984400" y="1242374"/>
                </a:cubicBezTo>
                <a:cubicBezTo>
                  <a:pt x="979221" y="1238921"/>
                  <a:pt x="977841" y="1232017"/>
                  <a:pt x="977149" y="1225458"/>
                </a:cubicBezTo>
                <a:cubicBezTo>
                  <a:pt x="976115" y="1213030"/>
                  <a:pt x="978530" y="1200949"/>
                  <a:pt x="983019" y="1189902"/>
                </a:cubicBezTo>
                <a:cubicBezTo>
                  <a:pt x="995792" y="1159523"/>
                  <a:pt x="1005457" y="1128109"/>
                  <a:pt x="1016158" y="1097041"/>
                </a:cubicBezTo>
                <a:cubicBezTo>
                  <a:pt x="1022717" y="1078055"/>
                  <a:pt x="1036181" y="1071841"/>
                  <a:pt x="1055513" y="1078055"/>
                </a:cubicBezTo>
                <a:cubicBezTo>
                  <a:pt x="1071737" y="1082887"/>
                  <a:pt x="1084855" y="1093934"/>
                  <a:pt x="1097628" y="1104290"/>
                </a:cubicBezTo>
                <a:cubicBezTo>
                  <a:pt x="1103496" y="1108779"/>
                  <a:pt x="1107983" y="1110504"/>
                  <a:pt x="1115579" y="1107743"/>
                </a:cubicBezTo>
                <a:cubicBezTo>
                  <a:pt x="1135945" y="1100147"/>
                  <a:pt x="1156313" y="1093589"/>
                  <a:pt x="1177026" y="1087375"/>
                </a:cubicBezTo>
                <a:cubicBezTo>
                  <a:pt x="1187726" y="1084268"/>
                  <a:pt x="1185655" y="1080126"/>
                  <a:pt x="1179787" y="1073913"/>
                </a:cubicBezTo>
                <a:cubicBezTo>
                  <a:pt x="1166668" y="1060449"/>
                  <a:pt x="1151134" y="1050438"/>
                  <a:pt x="1135255" y="1041117"/>
                </a:cubicBezTo>
                <a:cubicBezTo>
                  <a:pt x="1062417" y="998311"/>
                  <a:pt x="998207" y="944460"/>
                  <a:pt x="939868" y="883702"/>
                </a:cubicBezTo>
                <a:cubicBezTo>
                  <a:pt x="813177" y="751488"/>
                  <a:pt x="683379" y="622035"/>
                  <a:pt x="549783" y="496379"/>
                </a:cubicBezTo>
                <a:cubicBezTo>
                  <a:pt x="385809" y="341382"/>
                  <a:pt x="211479" y="197084"/>
                  <a:pt x="40947" y="48990"/>
                </a:cubicBezTo>
                <a:cubicBezTo>
                  <a:pt x="28864" y="38635"/>
                  <a:pt x="17472" y="27933"/>
                  <a:pt x="5735" y="17231"/>
                </a:cubicBezTo>
                <a:cubicBezTo>
                  <a:pt x="2283" y="13780"/>
                  <a:pt x="-1859" y="9292"/>
                  <a:pt x="902" y="4114"/>
                </a:cubicBezTo>
                <a:cubicBezTo>
                  <a:pt x="4009" y="-1755"/>
                  <a:pt x="10568" y="-29"/>
                  <a:pt x="15747" y="1352"/>
                </a:cubicBezTo>
                <a:close/>
              </a:path>
            </a:pathLst>
          </a:custGeom>
          <a:solidFill>
            <a:schemeClr val="lt1">
              <a:alpha val="60000"/>
            </a:schemeClr>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65" name="Google Shape;65;p23"/>
          <p:cNvSpPr/>
          <p:nvPr/>
        </p:nvSpPr>
        <p:spPr>
          <a:xfrm>
            <a:off x="67749" y="4642338"/>
            <a:ext cx="874123" cy="2253468"/>
          </a:xfrm>
          <a:custGeom>
            <a:rect b="b" l="l" r="r" t="t"/>
            <a:pathLst>
              <a:path extrusionOk="0" h="4705764" w="1825371">
                <a:moveTo>
                  <a:pt x="15747" y="1352"/>
                </a:moveTo>
                <a:cubicBezTo>
                  <a:pt x="40601" y="7565"/>
                  <a:pt x="63040" y="19648"/>
                  <a:pt x="83062" y="34837"/>
                </a:cubicBezTo>
                <a:cubicBezTo>
                  <a:pt x="383392" y="265435"/>
                  <a:pt x="679236" y="502594"/>
                  <a:pt x="961270" y="755975"/>
                </a:cubicBezTo>
                <a:cubicBezTo>
                  <a:pt x="1053096" y="838826"/>
                  <a:pt x="1146302" y="919949"/>
                  <a:pt x="1239162" y="1001764"/>
                </a:cubicBezTo>
                <a:cubicBezTo>
                  <a:pt x="1250209" y="1011775"/>
                  <a:pt x="1262636" y="1020060"/>
                  <a:pt x="1276445" y="1025928"/>
                </a:cubicBezTo>
                <a:cubicBezTo>
                  <a:pt x="1296466" y="1034213"/>
                  <a:pt x="1308204" y="1030070"/>
                  <a:pt x="1316489" y="1009704"/>
                </a:cubicBezTo>
                <a:cubicBezTo>
                  <a:pt x="1325119" y="988991"/>
                  <a:pt x="1335821" y="968968"/>
                  <a:pt x="1345141" y="948602"/>
                </a:cubicBezTo>
                <a:cubicBezTo>
                  <a:pt x="1359640" y="917188"/>
                  <a:pt x="1382079" y="892679"/>
                  <a:pt x="1407624" y="869894"/>
                </a:cubicBezTo>
                <a:cubicBezTo>
                  <a:pt x="1517055" y="771511"/>
                  <a:pt x="1634081" y="682447"/>
                  <a:pt x="1749379" y="590967"/>
                </a:cubicBezTo>
                <a:cubicBezTo>
                  <a:pt x="1768711" y="575432"/>
                  <a:pt x="1788043" y="559898"/>
                  <a:pt x="1808066" y="545399"/>
                </a:cubicBezTo>
                <a:cubicBezTo>
                  <a:pt x="1819802" y="536769"/>
                  <a:pt x="1824634" y="539875"/>
                  <a:pt x="1825326" y="554375"/>
                </a:cubicBezTo>
                <a:cubicBezTo>
                  <a:pt x="1826015" y="568528"/>
                  <a:pt x="1818766" y="579575"/>
                  <a:pt x="1811172" y="590277"/>
                </a:cubicBezTo>
                <a:cubicBezTo>
                  <a:pt x="1783900" y="628594"/>
                  <a:pt x="1751451" y="662770"/>
                  <a:pt x="1721073" y="698326"/>
                </a:cubicBezTo>
                <a:cubicBezTo>
                  <a:pt x="1613023" y="825017"/>
                  <a:pt x="1503592" y="950328"/>
                  <a:pt x="1385877" y="1068389"/>
                </a:cubicBezTo>
                <a:cubicBezTo>
                  <a:pt x="1376900" y="1077364"/>
                  <a:pt x="1378626" y="1088411"/>
                  <a:pt x="1376211" y="1098421"/>
                </a:cubicBezTo>
                <a:cubicBezTo>
                  <a:pt x="1373449" y="1111885"/>
                  <a:pt x="1370342" y="1124658"/>
                  <a:pt x="1361366" y="1135359"/>
                </a:cubicBezTo>
                <a:cubicBezTo>
                  <a:pt x="1352736" y="1145370"/>
                  <a:pt x="1352736" y="1157798"/>
                  <a:pt x="1355153" y="1169879"/>
                </a:cubicBezTo>
                <a:cubicBezTo>
                  <a:pt x="1369651" y="1242374"/>
                  <a:pt x="1391054" y="1312796"/>
                  <a:pt x="1409696" y="1384253"/>
                </a:cubicBezTo>
                <a:cubicBezTo>
                  <a:pt x="1440764" y="1505076"/>
                  <a:pt x="1484260" y="1622102"/>
                  <a:pt x="1524994" y="1739817"/>
                </a:cubicBezTo>
                <a:cubicBezTo>
                  <a:pt x="1577466" y="1890674"/>
                  <a:pt x="1615785" y="2046016"/>
                  <a:pt x="1659971" y="2199288"/>
                </a:cubicBezTo>
                <a:cubicBezTo>
                  <a:pt x="1707264" y="2363607"/>
                  <a:pt x="1746273" y="2529998"/>
                  <a:pt x="1782864" y="2697077"/>
                </a:cubicBezTo>
                <a:cubicBezTo>
                  <a:pt x="1788043" y="2720207"/>
                  <a:pt x="1790460" y="2744026"/>
                  <a:pt x="1794257" y="2767845"/>
                </a:cubicBezTo>
                <a:cubicBezTo>
                  <a:pt x="1794947" y="2771643"/>
                  <a:pt x="1797364" y="2776822"/>
                  <a:pt x="1791840" y="2778202"/>
                </a:cubicBezTo>
                <a:cubicBezTo>
                  <a:pt x="1786662" y="2779583"/>
                  <a:pt x="1785626" y="2774405"/>
                  <a:pt x="1784245" y="2770607"/>
                </a:cubicBezTo>
                <a:cubicBezTo>
                  <a:pt x="1770437" y="2734360"/>
                  <a:pt x="1756975" y="2698113"/>
                  <a:pt x="1746617" y="2660831"/>
                </a:cubicBezTo>
                <a:cubicBezTo>
                  <a:pt x="1673779" y="2397784"/>
                  <a:pt x="1595762" y="2136116"/>
                  <a:pt x="1513602" y="1875484"/>
                </a:cubicBezTo>
                <a:cubicBezTo>
                  <a:pt x="1448704" y="1670431"/>
                  <a:pt x="1380007" y="1466759"/>
                  <a:pt x="1297158" y="1267919"/>
                </a:cubicBezTo>
                <a:cubicBezTo>
                  <a:pt x="1289909" y="1251004"/>
                  <a:pt x="1282659" y="1234089"/>
                  <a:pt x="1275064" y="1217173"/>
                </a:cubicBezTo>
                <a:cubicBezTo>
                  <a:pt x="1269541" y="1205436"/>
                  <a:pt x="1260911" y="1191628"/>
                  <a:pt x="1248483" y="1193353"/>
                </a:cubicBezTo>
                <a:cubicBezTo>
                  <a:pt x="1238128" y="1194734"/>
                  <a:pt x="1235711" y="1211649"/>
                  <a:pt x="1232949" y="1222351"/>
                </a:cubicBezTo>
                <a:cubicBezTo>
                  <a:pt x="1228115" y="1242374"/>
                  <a:pt x="1229843" y="1262740"/>
                  <a:pt x="1230877" y="1283108"/>
                </a:cubicBezTo>
                <a:cubicBezTo>
                  <a:pt x="1226287" y="2417294"/>
                  <a:pt x="1231744" y="3571578"/>
                  <a:pt x="1227154" y="4705764"/>
                </a:cubicBezTo>
                <a:lnTo>
                  <a:pt x="998710" y="4695715"/>
                </a:lnTo>
                <a:cubicBezTo>
                  <a:pt x="1020244" y="4110251"/>
                  <a:pt x="1098940" y="1865978"/>
                  <a:pt x="1125245" y="1293464"/>
                </a:cubicBezTo>
                <a:cubicBezTo>
                  <a:pt x="1126970" y="1262740"/>
                  <a:pt x="1124553" y="1258943"/>
                  <a:pt x="1096247" y="1270681"/>
                </a:cubicBezTo>
                <a:cubicBezTo>
                  <a:pt x="1050679" y="1289666"/>
                  <a:pt x="1018575" y="1263776"/>
                  <a:pt x="984400" y="1242374"/>
                </a:cubicBezTo>
                <a:cubicBezTo>
                  <a:pt x="979221" y="1238921"/>
                  <a:pt x="977841" y="1232017"/>
                  <a:pt x="977149" y="1225458"/>
                </a:cubicBezTo>
                <a:cubicBezTo>
                  <a:pt x="976115" y="1213030"/>
                  <a:pt x="978530" y="1200949"/>
                  <a:pt x="983019" y="1189902"/>
                </a:cubicBezTo>
                <a:cubicBezTo>
                  <a:pt x="995792" y="1159523"/>
                  <a:pt x="1005457" y="1128109"/>
                  <a:pt x="1016158" y="1097041"/>
                </a:cubicBezTo>
                <a:cubicBezTo>
                  <a:pt x="1022717" y="1078055"/>
                  <a:pt x="1036181" y="1071841"/>
                  <a:pt x="1055513" y="1078055"/>
                </a:cubicBezTo>
                <a:cubicBezTo>
                  <a:pt x="1071737" y="1082887"/>
                  <a:pt x="1084855" y="1093934"/>
                  <a:pt x="1097628" y="1104290"/>
                </a:cubicBezTo>
                <a:cubicBezTo>
                  <a:pt x="1103496" y="1108779"/>
                  <a:pt x="1107983" y="1110504"/>
                  <a:pt x="1115579" y="1107743"/>
                </a:cubicBezTo>
                <a:cubicBezTo>
                  <a:pt x="1135945" y="1100147"/>
                  <a:pt x="1156313" y="1093589"/>
                  <a:pt x="1177026" y="1087375"/>
                </a:cubicBezTo>
                <a:cubicBezTo>
                  <a:pt x="1187726" y="1084268"/>
                  <a:pt x="1185655" y="1080126"/>
                  <a:pt x="1179787" y="1073913"/>
                </a:cubicBezTo>
                <a:cubicBezTo>
                  <a:pt x="1166668" y="1060449"/>
                  <a:pt x="1151134" y="1050438"/>
                  <a:pt x="1135255" y="1041117"/>
                </a:cubicBezTo>
                <a:cubicBezTo>
                  <a:pt x="1062417" y="998311"/>
                  <a:pt x="998207" y="944460"/>
                  <a:pt x="939868" y="883702"/>
                </a:cubicBezTo>
                <a:cubicBezTo>
                  <a:pt x="813177" y="751488"/>
                  <a:pt x="683379" y="622035"/>
                  <a:pt x="549783" y="496379"/>
                </a:cubicBezTo>
                <a:cubicBezTo>
                  <a:pt x="385809" y="341382"/>
                  <a:pt x="211479" y="197084"/>
                  <a:pt x="40947" y="48990"/>
                </a:cubicBezTo>
                <a:cubicBezTo>
                  <a:pt x="28864" y="38635"/>
                  <a:pt x="17472" y="27933"/>
                  <a:pt x="5735" y="17231"/>
                </a:cubicBezTo>
                <a:cubicBezTo>
                  <a:pt x="2283" y="13780"/>
                  <a:pt x="-1859" y="9292"/>
                  <a:pt x="902" y="4114"/>
                </a:cubicBezTo>
                <a:cubicBezTo>
                  <a:pt x="4009" y="-1755"/>
                  <a:pt x="10568" y="-29"/>
                  <a:pt x="15747" y="1352"/>
                </a:cubicBezTo>
                <a:close/>
              </a:path>
            </a:pathLst>
          </a:custGeom>
          <a:solidFill>
            <a:schemeClr val="lt1">
              <a:alpha val="60000"/>
            </a:schemeClr>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66" name="Google Shape;66;p23"/>
          <p:cNvSpPr/>
          <p:nvPr/>
        </p:nvSpPr>
        <p:spPr>
          <a:xfrm>
            <a:off x="1394131" y="5094016"/>
            <a:ext cx="698917" cy="1801790"/>
          </a:xfrm>
          <a:custGeom>
            <a:rect b="b" l="l" r="r" t="t"/>
            <a:pathLst>
              <a:path extrusionOk="0" h="4705764" w="1825371">
                <a:moveTo>
                  <a:pt x="15747" y="1352"/>
                </a:moveTo>
                <a:cubicBezTo>
                  <a:pt x="40601" y="7565"/>
                  <a:pt x="63040" y="19648"/>
                  <a:pt x="83062" y="34837"/>
                </a:cubicBezTo>
                <a:cubicBezTo>
                  <a:pt x="383392" y="265435"/>
                  <a:pt x="679236" y="502594"/>
                  <a:pt x="961270" y="755975"/>
                </a:cubicBezTo>
                <a:cubicBezTo>
                  <a:pt x="1053096" y="838826"/>
                  <a:pt x="1146302" y="919949"/>
                  <a:pt x="1239162" y="1001764"/>
                </a:cubicBezTo>
                <a:cubicBezTo>
                  <a:pt x="1250209" y="1011775"/>
                  <a:pt x="1262636" y="1020060"/>
                  <a:pt x="1276445" y="1025928"/>
                </a:cubicBezTo>
                <a:cubicBezTo>
                  <a:pt x="1296466" y="1034213"/>
                  <a:pt x="1308204" y="1030070"/>
                  <a:pt x="1316489" y="1009704"/>
                </a:cubicBezTo>
                <a:cubicBezTo>
                  <a:pt x="1325119" y="988991"/>
                  <a:pt x="1335821" y="968968"/>
                  <a:pt x="1345141" y="948602"/>
                </a:cubicBezTo>
                <a:cubicBezTo>
                  <a:pt x="1359640" y="917188"/>
                  <a:pt x="1382079" y="892679"/>
                  <a:pt x="1407624" y="869894"/>
                </a:cubicBezTo>
                <a:cubicBezTo>
                  <a:pt x="1517055" y="771511"/>
                  <a:pt x="1634081" y="682447"/>
                  <a:pt x="1749379" y="590967"/>
                </a:cubicBezTo>
                <a:cubicBezTo>
                  <a:pt x="1768711" y="575432"/>
                  <a:pt x="1788043" y="559898"/>
                  <a:pt x="1808066" y="545399"/>
                </a:cubicBezTo>
                <a:cubicBezTo>
                  <a:pt x="1819802" y="536769"/>
                  <a:pt x="1824634" y="539875"/>
                  <a:pt x="1825326" y="554375"/>
                </a:cubicBezTo>
                <a:cubicBezTo>
                  <a:pt x="1826015" y="568528"/>
                  <a:pt x="1818766" y="579575"/>
                  <a:pt x="1811172" y="590277"/>
                </a:cubicBezTo>
                <a:cubicBezTo>
                  <a:pt x="1783900" y="628594"/>
                  <a:pt x="1751451" y="662770"/>
                  <a:pt x="1721073" y="698326"/>
                </a:cubicBezTo>
                <a:cubicBezTo>
                  <a:pt x="1613023" y="825017"/>
                  <a:pt x="1503592" y="950328"/>
                  <a:pt x="1385877" y="1068389"/>
                </a:cubicBezTo>
                <a:cubicBezTo>
                  <a:pt x="1376900" y="1077364"/>
                  <a:pt x="1378626" y="1088411"/>
                  <a:pt x="1376211" y="1098421"/>
                </a:cubicBezTo>
                <a:cubicBezTo>
                  <a:pt x="1373449" y="1111885"/>
                  <a:pt x="1370342" y="1124658"/>
                  <a:pt x="1361366" y="1135359"/>
                </a:cubicBezTo>
                <a:cubicBezTo>
                  <a:pt x="1352736" y="1145370"/>
                  <a:pt x="1352736" y="1157798"/>
                  <a:pt x="1355153" y="1169879"/>
                </a:cubicBezTo>
                <a:cubicBezTo>
                  <a:pt x="1369651" y="1242374"/>
                  <a:pt x="1391054" y="1312796"/>
                  <a:pt x="1409696" y="1384253"/>
                </a:cubicBezTo>
                <a:cubicBezTo>
                  <a:pt x="1440764" y="1505076"/>
                  <a:pt x="1484260" y="1622102"/>
                  <a:pt x="1524994" y="1739817"/>
                </a:cubicBezTo>
                <a:cubicBezTo>
                  <a:pt x="1577466" y="1890674"/>
                  <a:pt x="1615785" y="2046016"/>
                  <a:pt x="1659971" y="2199288"/>
                </a:cubicBezTo>
                <a:cubicBezTo>
                  <a:pt x="1707264" y="2363607"/>
                  <a:pt x="1746273" y="2529998"/>
                  <a:pt x="1782864" y="2697077"/>
                </a:cubicBezTo>
                <a:cubicBezTo>
                  <a:pt x="1788043" y="2720207"/>
                  <a:pt x="1790460" y="2744026"/>
                  <a:pt x="1794257" y="2767845"/>
                </a:cubicBezTo>
                <a:cubicBezTo>
                  <a:pt x="1794947" y="2771643"/>
                  <a:pt x="1797364" y="2776822"/>
                  <a:pt x="1791840" y="2778202"/>
                </a:cubicBezTo>
                <a:cubicBezTo>
                  <a:pt x="1786662" y="2779583"/>
                  <a:pt x="1785626" y="2774405"/>
                  <a:pt x="1784245" y="2770607"/>
                </a:cubicBezTo>
                <a:cubicBezTo>
                  <a:pt x="1770437" y="2734360"/>
                  <a:pt x="1756975" y="2698113"/>
                  <a:pt x="1746617" y="2660831"/>
                </a:cubicBezTo>
                <a:cubicBezTo>
                  <a:pt x="1673779" y="2397784"/>
                  <a:pt x="1595762" y="2136116"/>
                  <a:pt x="1513602" y="1875484"/>
                </a:cubicBezTo>
                <a:cubicBezTo>
                  <a:pt x="1448704" y="1670431"/>
                  <a:pt x="1380007" y="1466759"/>
                  <a:pt x="1297158" y="1267919"/>
                </a:cubicBezTo>
                <a:cubicBezTo>
                  <a:pt x="1289909" y="1251004"/>
                  <a:pt x="1282659" y="1234089"/>
                  <a:pt x="1275064" y="1217173"/>
                </a:cubicBezTo>
                <a:cubicBezTo>
                  <a:pt x="1269541" y="1205436"/>
                  <a:pt x="1260911" y="1191628"/>
                  <a:pt x="1248483" y="1193353"/>
                </a:cubicBezTo>
                <a:cubicBezTo>
                  <a:pt x="1238128" y="1194734"/>
                  <a:pt x="1235711" y="1211649"/>
                  <a:pt x="1232949" y="1222351"/>
                </a:cubicBezTo>
                <a:cubicBezTo>
                  <a:pt x="1228115" y="1242374"/>
                  <a:pt x="1229843" y="1262740"/>
                  <a:pt x="1230877" y="1283108"/>
                </a:cubicBezTo>
                <a:cubicBezTo>
                  <a:pt x="1226287" y="2417294"/>
                  <a:pt x="1231744" y="3571578"/>
                  <a:pt x="1227154" y="4705764"/>
                </a:cubicBezTo>
                <a:lnTo>
                  <a:pt x="998710" y="4695715"/>
                </a:lnTo>
                <a:cubicBezTo>
                  <a:pt x="1020244" y="4110251"/>
                  <a:pt x="1098940" y="1865978"/>
                  <a:pt x="1125245" y="1293464"/>
                </a:cubicBezTo>
                <a:cubicBezTo>
                  <a:pt x="1126970" y="1262740"/>
                  <a:pt x="1124553" y="1258943"/>
                  <a:pt x="1096247" y="1270681"/>
                </a:cubicBezTo>
                <a:cubicBezTo>
                  <a:pt x="1050679" y="1289666"/>
                  <a:pt x="1018575" y="1263776"/>
                  <a:pt x="984400" y="1242374"/>
                </a:cubicBezTo>
                <a:cubicBezTo>
                  <a:pt x="979221" y="1238921"/>
                  <a:pt x="977841" y="1232017"/>
                  <a:pt x="977149" y="1225458"/>
                </a:cubicBezTo>
                <a:cubicBezTo>
                  <a:pt x="976115" y="1213030"/>
                  <a:pt x="978530" y="1200949"/>
                  <a:pt x="983019" y="1189902"/>
                </a:cubicBezTo>
                <a:cubicBezTo>
                  <a:pt x="995792" y="1159523"/>
                  <a:pt x="1005457" y="1128109"/>
                  <a:pt x="1016158" y="1097041"/>
                </a:cubicBezTo>
                <a:cubicBezTo>
                  <a:pt x="1022717" y="1078055"/>
                  <a:pt x="1036181" y="1071841"/>
                  <a:pt x="1055513" y="1078055"/>
                </a:cubicBezTo>
                <a:cubicBezTo>
                  <a:pt x="1071737" y="1082887"/>
                  <a:pt x="1084855" y="1093934"/>
                  <a:pt x="1097628" y="1104290"/>
                </a:cubicBezTo>
                <a:cubicBezTo>
                  <a:pt x="1103496" y="1108779"/>
                  <a:pt x="1107983" y="1110504"/>
                  <a:pt x="1115579" y="1107743"/>
                </a:cubicBezTo>
                <a:cubicBezTo>
                  <a:pt x="1135945" y="1100147"/>
                  <a:pt x="1156313" y="1093589"/>
                  <a:pt x="1177026" y="1087375"/>
                </a:cubicBezTo>
                <a:cubicBezTo>
                  <a:pt x="1187726" y="1084268"/>
                  <a:pt x="1185655" y="1080126"/>
                  <a:pt x="1179787" y="1073913"/>
                </a:cubicBezTo>
                <a:cubicBezTo>
                  <a:pt x="1166668" y="1060449"/>
                  <a:pt x="1151134" y="1050438"/>
                  <a:pt x="1135255" y="1041117"/>
                </a:cubicBezTo>
                <a:cubicBezTo>
                  <a:pt x="1062417" y="998311"/>
                  <a:pt x="998207" y="944460"/>
                  <a:pt x="939868" y="883702"/>
                </a:cubicBezTo>
                <a:cubicBezTo>
                  <a:pt x="813177" y="751488"/>
                  <a:pt x="683379" y="622035"/>
                  <a:pt x="549783" y="496379"/>
                </a:cubicBezTo>
                <a:cubicBezTo>
                  <a:pt x="385809" y="341382"/>
                  <a:pt x="211479" y="197084"/>
                  <a:pt x="40947" y="48990"/>
                </a:cubicBezTo>
                <a:cubicBezTo>
                  <a:pt x="28864" y="38635"/>
                  <a:pt x="17472" y="27933"/>
                  <a:pt x="5735" y="17231"/>
                </a:cubicBezTo>
                <a:cubicBezTo>
                  <a:pt x="2283" y="13780"/>
                  <a:pt x="-1859" y="9292"/>
                  <a:pt x="902" y="4114"/>
                </a:cubicBezTo>
                <a:cubicBezTo>
                  <a:pt x="4009" y="-1755"/>
                  <a:pt x="10568" y="-29"/>
                  <a:pt x="15747" y="1352"/>
                </a:cubicBezTo>
                <a:close/>
              </a:path>
            </a:pathLst>
          </a:custGeom>
          <a:solidFill>
            <a:schemeClr val="lt1">
              <a:alpha val="60000"/>
            </a:schemeClr>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67" name="Google Shape;67;p23"/>
          <p:cNvSpPr/>
          <p:nvPr/>
        </p:nvSpPr>
        <p:spPr>
          <a:xfrm flipH="1" rot="-7200000">
            <a:off x="1481922" y="-359510"/>
            <a:ext cx="1739424" cy="2395147"/>
          </a:xfrm>
          <a:custGeom>
            <a:rect b="b" l="l" r="r" t="t"/>
            <a:pathLst>
              <a:path extrusionOk="0" h="2395147" w="1739424">
                <a:moveTo>
                  <a:pt x="1077528" y="398319"/>
                </a:moveTo>
                <a:cubicBezTo>
                  <a:pt x="1073409" y="392832"/>
                  <a:pt x="1069793" y="387001"/>
                  <a:pt x="1067918" y="380004"/>
                </a:cubicBezTo>
                <a:cubicBezTo>
                  <a:pt x="1077560" y="389333"/>
                  <a:pt x="1085061" y="400308"/>
                  <a:pt x="1092561" y="411557"/>
                </a:cubicBezTo>
                <a:cubicBezTo>
                  <a:pt x="1093366" y="412654"/>
                  <a:pt x="1095240" y="413478"/>
                  <a:pt x="1093901" y="415398"/>
                </a:cubicBezTo>
                <a:cubicBezTo>
                  <a:pt x="1092295" y="417319"/>
                  <a:pt x="1091222" y="415673"/>
                  <a:pt x="1090150" y="414575"/>
                </a:cubicBezTo>
                <a:cubicBezTo>
                  <a:pt x="1086267" y="408951"/>
                  <a:pt x="1081646" y="403807"/>
                  <a:pt x="1077528" y="398319"/>
                </a:cubicBezTo>
                <a:close/>
                <a:moveTo>
                  <a:pt x="1064970" y="378632"/>
                </a:moveTo>
                <a:cubicBezTo>
                  <a:pt x="1064970" y="378359"/>
                  <a:pt x="1065239" y="377810"/>
                  <a:pt x="1065239" y="377535"/>
                </a:cubicBezTo>
                <a:lnTo>
                  <a:pt x="1067113" y="379456"/>
                </a:lnTo>
                <a:cubicBezTo>
                  <a:pt x="1066310" y="380279"/>
                  <a:pt x="1065507" y="380004"/>
                  <a:pt x="1064970" y="378632"/>
                </a:cubicBezTo>
                <a:close/>
                <a:moveTo>
                  <a:pt x="1734633" y="2247062"/>
                </a:moveTo>
                <a:lnTo>
                  <a:pt x="1739424" y="2180709"/>
                </a:lnTo>
                <a:lnTo>
                  <a:pt x="1737481" y="2187429"/>
                </a:lnTo>
                <a:cubicBezTo>
                  <a:pt x="1736531" y="2207307"/>
                  <a:pt x="1735583" y="2227184"/>
                  <a:pt x="1734633" y="2247062"/>
                </a:cubicBezTo>
                <a:close/>
                <a:moveTo>
                  <a:pt x="51484" y="1299625"/>
                </a:moveTo>
                <a:cubicBezTo>
                  <a:pt x="107250" y="1386350"/>
                  <a:pt x="173250" y="1458783"/>
                  <a:pt x="225973" y="1500814"/>
                </a:cubicBezTo>
                <a:cubicBezTo>
                  <a:pt x="296271" y="1556856"/>
                  <a:pt x="349466" y="1562823"/>
                  <a:pt x="421792" y="1544987"/>
                </a:cubicBezTo>
                <a:cubicBezTo>
                  <a:pt x="494924" y="1526879"/>
                  <a:pt x="532962" y="1478041"/>
                  <a:pt x="528944" y="1408075"/>
                </a:cubicBezTo>
                <a:cubicBezTo>
                  <a:pt x="528409" y="1397649"/>
                  <a:pt x="526265" y="1394083"/>
                  <a:pt x="515014" y="1396279"/>
                </a:cubicBezTo>
                <a:cubicBezTo>
                  <a:pt x="460099" y="1406978"/>
                  <a:pt x="404648" y="1412191"/>
                  <a:pt x="348661" y="1408350"/>
                </a:cubicBezTo>
                <a:cubicBezTo>
                  <a:pt x="326160" y="1406978"/>
                  <a:pt x="303657" y="1403412"/>
                  <a:pt x="279815" y="1396004"/>
                </a:cubicBezTo>
                <a:cubicBezTo>
                  <a:pt x="294818" y="1392986"/>
                  <a:pt x="307139" y="1396827"/>
                  <a:pt x="319463" y="1397376"/>
                </a:cubicBezTo>
                <a:cubicBezTo>
                  <a:pt x="375717" y="1400120"/>
                  <a:pt x="429829" y="1388870"/>
                  <a:pt x="483940" y="1374603"/>
                </a:cubicBezTo>
                <a:cubicBezTo>
                  <a:pt x="502424" y="1369665"/>
                  <a:pt x="521443" y="1365549"/>
                  <a:pt x="539659" y="1360061"/>
                </a:cubicBezTo>
                <a:cubicBezTo>
                  <a:pt x="602343" y="1341953"/>
                  <a:pt x="663419" y="1318632"/>
                  <a:pt x="725033" y="1297230"/>
                </a:cubicBezTo>
                <a:cubicBezTo>
                  <a:pt x="777804" y="1278847"/>
                  <a:pt x="831379" y="1263208"/>
                  <a:pt x="885491" y="1249489"/>
                </a:cubicBezTo>
                <a:lnTo>
                  <a:pt x="965854" y="1237965"/>
                </a:lnTo>
                <a:cubicBezTo>
                  <a:pt x="1008386" y="1239932"/>
                  <a:pt x="1063167" y="1220715"/>
                  <a:pt x="1140675" y="1261289"/>
                </a:cubicBezTo>
                <a:cubicBezTo>
                  <a:pt x="1218186" y="1301862"/>
                  <a:pt x="1362760" y="1416335"/>
                  <a:pt x="1430909" y="1481407"/>
                </a:cubicBezTo>
                <a:cubicBezTo>
                  <a:pt x="1499057" y="1546478"/>
                  <a:pt x="1516795" y="1586751"/>
                  <a:pt x="1549564" y="1651718"/>
                </a:cubicBezTo>
                <a:lnTo>
                  <a:pt x="1557415" y="1670822"/>
                </a:lnTo>
                <a:lnTo>
                  <a:pt x="1555525" y="1670473"/>
                </a:lnTo>
                <a:cubicBezTo>
                  <a:pt x="1503614" y="1661478"/>
                  <a:pt x="1446534" y="1653334"/>
                  <a:pt x="1398512" y="1652472"/>
                </a:cubicBezTo>
                <a:cubicBezTo>
                  <a:pt x="1277780" y="1650277"/>
                  <a:pt x="1160915" y="1670735"/>
                  <a:pt x="1046085" y="1706261"/>
                </a:cubicBezTo>
                <a:cubicBezTo>
                  <a:pt x="1031962" y="1710529"/>
                  <a:pt x="1017823" y="1715069"/>
                  <a:pt x="1003447" y="1719049"/>
                </a:cubicBezTo>
                <a:cubicBezTo>
                  <a:pt x="1030832" y="1706926"/>
                  <a:pt x="1059271" y="1697451"/>
                  <a:pt x="1087567" y="1688103"/>
                </a:cubicBezTo>
                <a:cubicBezTo>
                  <a:pt x="1179405" y="1657507"/>
                  <a:pt x="1273537" y="1637923"/>
                  <a:pt x="1370422" y="1632771"/>
                </a:cubicBezTo>
                <a:cubicBezTo>
                  <a:pt x="1377778" y="1632422"/>
                  <a:pt x="1379106" y="1630739"/>
                  <a:pt x="1376144" y="1623897"/>
                </a:cubicBezTo>
                <a:cubicBezTo>
                  <a:pt x="1366655" y="1602111"/>
                  <a:pt x="1350034" y="1587888"/>
                  <a:pt x="1329191" y="1578151"/>
                </a:cubicBezTo>
                <a:cubicBezTo>
                  <a:pt x="1297530" y="1563385"/>
                  <a:pt x="1263689" y="1559482"/>
                  <a:pt x="1229320" y="1559619"/>
                </a:cubicBezTo>
                <a:cubicBezTo>
                  <a:pt x="1145365" y="1560020"/>
                  <a:pt x="1068453" y="1584359"/>
                  <a:pt x="996653" y="1626677"/>
                </a:cubicBezTo>
                <a:cubicBezTo>
                  <a:pt x="946428" y="1656370"/>
                  <a:pt x="899719" y="1690631"/>
                  <a:pt x="863114" y="1736938"/>
                </a:cubicBezTo>
                <a:cubicBezTo>
                  <a:pt x="840384" y="1765651"/>
                  <a:pt x="822768" y="1797268"/>
                  <a:pt x="811586" y="1832416"/>
                </a:cubicBezTo>
                <a:cubicBezTo>
                  <a:pt x="810229" y="1836675"/>
                  <a:pt x="809000" y="1841079"/>
                  <a:pt x="807916" y="1845357"/>
                </a:cubicBezTo>
                <a:cubicBezTo>
                  <a:pt x="807864" y="1846169"/>
                  <a:pt x="807939" y="1847124"/>
                  <a:pt x="807963" y="1848892"/>
                </a:cubicBezTo>
                <a:cubicBezTo>
                  <a:pt x="831400" y="1836927"/>
                  <a:pt x="855096" y="1827287"/>
                  <a:pt x="879991" y="1820168"/>
                </a:cubicBezTo>
                <a:cubicBezTo>
                  <a:pt x="922865" y="1807938"/>
                  <a:pt x="966993" y="1803800"/>
                  <a:pt x="1011289" y="1801302"/>
                </a:cubicBezTo>
                <a:cubicBezTo>
                  <a:pt x="1091805" y="1797289"/>
                  <a:pt x="1171657" y="1788752"/>
                  <a:pt x="1249185" y="1765402"/>
                </a:cubicBezTo>
                <a:cubicBezTo>
                  <a:pt x="1282546" y="1755423"/>
                  <a:pt x="1315560" y="1744472"/>
                  <a:pt x="1343560" y="1722610"/>
                </a:cubicBezTo>
                <a:cubicBezTo>
                  <a:pt x="1358845" y="1710673"/>
                  <a:pt x="1371004" y="1696638"/>
                  <a:pt x="1376800" y="1677991"/>
                </a:cubicBezTo>
                <a:cubicBezTo>
                  <a:pt x="1378851" y="1671330"/>
                  <a:pt x="1382967" y="1672813"/>
                  <a:pt x="1387169" y="1672942"/>
                </a:cubicBezTo>
                <a:cubicBezTo>
                  <a:pt x="1424336" y="1673661"/>
                  <a:pt x="1463273" y="1677620"/>
                  <a:pt x="1500972" y="1682857"/>
                </a:cubicBezTo>
                <a:lnTo>
                  <a:pt x="1566833" y="1693739"/>
                </a:lnTo>
                <a:lnTo>
                  <a:pt x="1593093" y="1757638"/>
                </a:lnTo>
                <a:cubicBezTo>
                  <a:pt x="1605907" y="1794995"/>
                  <a:pt x="1617203" y="1833627"/>
                  <a:pt x="1627517" y="1871216"/>
                </a:cubicBezTo>
                <a:cubicBezTo>
                  <a:pt x="1633946" y="1894812"/>
                  <a:pt x="1643322" y="1918133"/>
                  <a:pt x="1642518" y="1943101"/>
                </a:cubicBezTo>
                <a:cubicBezTo>
                  <a:pt x="1640107" y="2025412"/>
                  <a:pt x="1638499" y="2107725"/>
                  <a:pt x="1641715" y="2189761"/>
                </a:cubicBezTo>
                <a:cubicBezTo>
                  <a:pt x="1644125" y="2253964"/>
                  <a:pt x="1644928" y="2318717"/>
                  <a:pt x="1669305" y="2379903"/>
                </a:cubicBezTo>
                <a:cubicBezTo>
                  <a:pt x="1669242" y="2381100"/>
                  <a:pt x="1669180" y="2382297"/>
                  <a:pt x="1669117" y="2383495"/>
                </a:cubicBezTo>
                <a:cubicBezTo>
                  <a:pt x="1673135" y="2372016"/>
                  <a:pt x="1720350" y="2420240"/>
                  <a:pt x="1722169" y="2376292"/>
                </a:cubicBezTo>
                <a:cubicBezTo>
                  <a:pt x="1711719" y="2312911"/>
                  <a:pt x="1681361" y="2183726"/>
                  <a:pt x="1680021" y="2119798"/>
                </a:cubicBezTo>
                <a:cubicBezTo>
                  <a:pt x="1677610" y="1983983"/>
                  <a:pt x="1684308" y="1848168"/>
                  <a:pt x="1684306" y="1712628"/>
                </a:cubicBezTo>
                <a:cubicBezTo>
                  <a:pt x="1684306" y="1558981"/>
                  <a:pt x="1673055" y="1406703"/>
                  <a:pt x="1631534" y="1258270"/>
                </a:cubicBezTo>
                <a:cubicBezTo>
                  <a:pt x="1609835" y="1180348"/>
                  <a:pt x="1581442" y="1105169"/>
                  <a:pt x="1545546" y="1033010"/>
                </a:cubicBezTo>
                <a:cubicBezTo>
                  <a:pt x="1520632" y="975301"/>
                  <a:pt x="1492596" y="935197"/>
                  <a:pt x="1482058" y="912011"/>
                </a:cubicBezTo>
                <a:cubicBezTo>
                  <a:pt x="1478307" y="905426"/>
                  <a:pt x="1477504" y="900763"/>
                  <a:pt x="1482326" y="893903"/>
                </a:cubicBezTo>
                <a:cubicBezTo>
                  <a:pt x="1491434" y="881558"/>
                  <a:pt x="1495452" y="867289"/>
                  <a:pt x="1498131" y="852199"/>
                </a:cubicBezTo>
                <a:cubicBezTo>
                  <a:pt x="1504024" y="820097"/>
                  <a:pt x="1498131" y="788819"/>
                  <a:pt x="1490363" y="758088"/>
                </a:cubicBezTo>
                <a:cubicBezTo>
                  <a:pt x="1471344" y="684284"/>
                  <a:pt x="1433840" y="619531"/>
                  <a:pt x="1392854" y="556701"/>
                </a:cubicBezTo>
                <a:cubicBezTo>
                  <a:pt x="1321331" y="446953"/>
                  <a:pt x="1229715" y="356135"/>
                  <a:pt x="1132209" y="271353"/>
                </a:cubicBezTo>
                <a:cubicBezTo>
                  <a:pt x="1027199" y="179713"/>
                  <a:pt x="917637" y="94109"/>
                  <a:pt x="813699" y="1097"/>
                </a:cubicBezTo>
                <a:cubicBezTo>
                  <a:pt x="812897" y="275"/>
                  <a:pt x="811557" y="275"/>
                  <a:pt x="810218" y="0"/>
                </a:cubicBezTo>
                <a:cubicBezTo>
                  <a:pt x="810218" y="1920"/>
                  <a:pt x="810218" y="3292"/>
                  <a:pt x="810486" y="4391"/>
                </a:cubicBezTo>
                <a:cubicBezTo>
                  <a:pt x="830845" y="120998"/>
                  <a:pt x="868080" y="232118"/>
                  <a:pt x="914155" y="340496"/>
                </a:cubicBezTo>
                <a:cubicBezTo>
                  <a:pt x="991303" y="521307"/>
                  <a:pt x="1092561" y="685930"/>
                  <a:pt x="1228378" y="826682"/>
                </a:cubicBezTo>
                <a:cubicBezTo>
                  <a:pt x="1262397" y="861803"/>
                  <a:pt x="1298293" y="894726"/>
                  <a:pt x="1341690" y="917499"/>
                </a:cubicBezTo>
                <a:cubicBezTo>
                  <a:pt x="1363924" y="929022"/>
                  <a:pt x="1387228" y="936431"/>
                  <a:pt x="1412410" y="934785"/>
                </a:cubicBezTo>
                <a:cubicBezTo>
                  <a:pt x="1427143" y="933960"/>
                  <a:pt x="1427411" y="933688"/>
                  <a:pt x="1420713" y="920793"/>
                </a:cubicBezTo>
                <a:cubicBezTo>
                  <a:pt x="1399015" y="879911"/>
                  <a:pt x="1375709" y="839852"/>
                  <a:pt x="1351601" y="800342"/>
                </a:cubicBezTo>
                <a:cubicBezTo>
                  <a:pt x="1273648" y="672759"/>
                  <a:pt x="1185784" y="552310"/>
                  <a:pt x="1099795" y="430764"/>
                </a:cubicBezTo>
                <a:cubicBezTo>
                  <a:pt x="1097116" y="426923"/>
                  <a:pt x="1093098" y="423630"/>
                  <a:pt x="1092829" y="418142"/>
                </a:cubicBezTo>
                <a:cubicBezTo>
                  <a:pt x="1098455" y="417594"/>
                  <a:pt x="1099527" y="421710"/>
                  <a:pt x="1101403" y="424179"/>
                </a:cubicBezTo>
                <a:cubicBezTo>
                  <a:pt x="1170247" y="513625"/>
                  <a:pt x="1239895" y="602520"/>
                  <a:pt x="1305794" y="694435"/>
                </a:cubicBezTo>
                <a:cubicBezTo>
                  <a:pt x="1347316" y="752328"/>
                  <a:pt x="1387228" y="811318"/>
                  <a:pt x="1424463" y="872227"/>
                </a:cubicBezTo>
                <a:cubicBezTo>
                  <a:pt x="1451519" y="916677"/>
                  <a:pt x="1476165" y="962497"/>
                  <a:pt x="1500810" y="1008316"/>
                </a:cubicBezTo>
                <a:cubicBezTo>
                  <a:pt x="1531839" y="1081300"/>
                  <a:pt x="1586397" y="1184417"/>
                  <a:pt x="1610640" y="1310125"/>
                </a:cubicBezTo>
                <a:cubicBezTo>
                  <a:pt x="1644660" y="1459110"/>
                  <a:pt x="1650018" y="1610562"/>
                  <a:pt x="1646268" y="1762565"/>
                </a:cubicBezTo>
                <a:cubicBezTo>
                  <a:pt x="1646268" y="1763937"/>
                  <a:pt x="1647071" y="1766407"/>
                  <a:pt x="1643589" y="1766407"/>
                </a:cubicBezTo>
                <a:lnTo>
                  <a:pt x="1637160" y="1747474"/>
                </a:lnTo>
                <a:cubicBezTo>
                  <a:pt x="1602603" y="1647053"/>
                  <a:pt x="1563456" y="1568132"/>
                  <a:pt x="1480720" y="1478590"/>
                </a:cubicBezTo>
                <a:cubicBezTo>
                  <a:pt x="1397982" y="1389046"/>
                  <a:pt x="1230435" y="1278034"/>
                  <a:pt x="1140741" y="1210217"/>
                </a:cubicBezTo>
                <a:cubicBezTo>
                  <a:pt x="1051045" y="1142403"/>
                  <a:pt x="1014290" y="1129857"/>
                  <a:pt x="942550" y="1071697"/>
                </a:cubicBezTo>
                <a:cubicBezTo>
                  <a:pt x="870809" y="1013535"/>
                  <a:pt x="780483" y="939723"/>
                  <a:pt x="710299" y="861253"/>
                </a:cubicBezTo>
                <a:cubicBezTo>
                  <a:pt x="706280" y="856863"/>
                  <a:pt x="700922" y="853846"/>
                  <a:pt x="706012" y="845339"/>
                </a:cubicBezTo>
                <a:cubicBezTo>
                  <a:pt x="720210" y="821469"/>
                  <a:pt x="723692" y="795129"/>
                  <a:pt x="722086" y="767417"/>
                </a:cubicBezTo>
                <a:cubicBezTo>
                  <a:pt x="719139" y="716659"/>
                  <a:pt x="700119" y="670839"/>
                  <a:pt x="679759" y="625567"/>
                </a:cubicBezTo>
                <a:cubicBezTo>
                  <a:pt x="632613" y="520209"/>
                  <a:pt x="567787" y="426373"/>
                  <a:pt x="497603" y="336106"/>
                </a:cubicBezTo>
                <a:cubicBezTo>
                  <a:pt x="459296" y="286170"/>
                  <a:pt x="422864" y="234862"/>
                  <a:pt x="396076" y="177244"/>
                </a:cubicBezTo>
                <a:cubicBezTo>
                  <a:pt x="380539" y="143770"/>
                  <a:pt x="368752" y="109200"/>
                  <a:pt x="359644" y="72707"/>
                </a:cubicBezTo>
                <a:cubicBezTo>
                  <a:pt x="357769" y="74354"/>
                  <a:pt x="356698" y="75177"/>
                  <a:pt x="355893" y="76001"/>
                </a:cubicBezTo>
                <a:cubicBezTo>
                  <a:pt x="352411" y="81214"/>
                  <a:pt x="348930" y="86702"/>
                  <a:pt x="345714" y="92187"/>
                </a:cubicBezTo>
                <a:cubicBezTo>
                  <a:pt x="319195" y="137460"/>
                  <a:pt x="302318" y="186298"/>
                  <a:pt x="293210" y="237881"/>
                </a:cubicBezTo>
                <a:cubicBezTo>
                  <a:pt x="278477" y="321014"/>
                  <a:pt x="285709" y="403600"/>
                  <a:pt x="300978" y="485638"/>
                </a:cubicBezTo>
                <a:cubicBezTo>
                  <a:pt x="322945" y="602795"/>
                  <a:pt x="368485" y="708427"/>
                  <a:pt x="445633" y="798970"/>
                </a:cubicBezTo>
                <a:cubicBezTo>
                  <a:pt x="477244" y="836010"/>
                  <a:pt x="512603" y="868661"/>
                  <a:pt x="557339" y="888690"/>
                </a:cubicBezTo>
                <a:cubicBezTo>
                  <a:pt x="586806" y="901860"/>
                  <a:pt x="617075" y="906251"/>
                  <a:pt x="648686" y="895823"/>
                </a:cubicBezTo>
                <a:cubicBezTo>
                  <a:pt x="658597" y="892531"/>
                  <a:pt x="659134" y="889513"/>
                  <a:pt x="652705" y="881283"/>
                </a:cubicBezTo>
                <a:cubicBezTo>
                  <a:pt x="568590" y="772357"/>
                  <a:pt x="502156" y="652731"/>
                  <a:pt x="449383" y="525148"/>
                </a:cubicBezTo>
                <a:cubicBezTo>
                  <a:pt x="433043" y="485913"/>
                  <a:pt x="416703" y="446403"/>
                  <a:pt x="404113" y="405521"/>
                </a:cubicBezTo>
                <a:cubicBezTo>
                  <a:pt x="413219" y="424727"/>
                  <a:pt x="421524" y="444207"/>
                  <a:pt x="430098" y="463414"/>
                </a:cubicBezTo>
                <a:cubicBezTo>
                  <a:pt x="498942" y="620354"/>
                  <a:pt x="585466" y="765223"/>
                  <a:pt x="699315" y="892806"/>
                </a:cubicBezTo>
                <a:cubicBezTo>
                  <a:pt x="789859" y="994324"/>
                  <a:pt x="944425" y="1107182"/>
                  <a:pt x="1003893" y="1157849"/>
                </a:cubicBezTo>
                <a:cubicBezTo>
                  <a:pt x="1063363" y="1208516"/>
                  <a:pt x="1052380" y="1190636"/>
                  <a:pt x="1056131" y="1196809"/>
                </a:cubicBezTo>
                <a:lnTo>
                  <a:pt x="1026396" y="1194890"/>
                </a:lnTo>
                <a:cubicBezTo>
                  <a:pt x="965588" y="1191871"/>
                  <a:pt x="906386" y="1202297"/>
                  <a:pt x="847988" y="1218760"/>
                </a:cubicBezTo>
                <a:cubicBezTo>
                  <a:pt x="737889" y="1250038"/>
                  <a:pt x="632344" y="1294212"/>
                  <a:pt x="525462" y="1334545"/>
                </a:cubicBezTo>
                <a:cubicBezTo>
                  <a:pt x="516622" y="1337837"/>
                  <a:pt x="511532" y="1338934"/>
                  <a:pt x="506711" y="1327960"/>
                </a:cubicBezTo>
                <a:cubicBezTo>
                  <a:pt x="468939" y="1241807"/>
                  <a:pt x="387055" y="1245709"/>
                  <a:pt x="302050" y="1262933"/>
                </a:cubicBezTo>
                <a:cubicBezTo>
                  <a:pt x="225689" y="1278407"/>
                  <a:pt x="119549" y="1258220"/>
                  <a:pt x="0" y="1208733"/>
                </a:cubicBezTo>
                <a:cubicBezTo>
                  <a:pt x="15444" y="1240221"/>
                  <a:pt x="32896" y="1270717"/>
                  <a:pt x="51484" y="1299625"/>
                </a:cubicBezTo>
                <a:close/>
              </a:path>
            </a:pathLst>
          </a:custGeom>
          <a:solidFill>
            <a:schemeClr val="lt1">
              <a:alpha val="69803"/>
            </a:schemeClr>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68" name="Google Shape;68;p23"/>
          <p:cNvSpPr/>
          <p:nvPr/>
        </p:nvSpPr>
        <p:spPr>
          <a:xfrm>
            <a:off x="553627" y="3377149"/>
            <a:ext cx="455455" cy="455455"/>
          </a:xfrm>
          <a:prstGeom prst="ellipse">
            <a:avLst/>
          </a:prstGeom>
          <a:solidFill>
            <a:schemeClr val="lt1">
              <a:alpha val="20000"/>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69" name="Google Shape;69;p23"/>
          <p:cNvSpPr/>
          <p:nvPr/>
        </p:nvSpPr>
        <p:spPr>
          <a:xfrm>
            <a:off x="2433278" y="3595190"/>
            <a:ext cx="464131" cy="464131"/>
          </a:xfrm>
          <a:prstGeom prst="ellipse">
            <a:avLst/>
          </a:prstGeom>
          <a:solidFill>
            <a:schemeClr val="lt1">
              <a:alpha val="20000"/>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70" name="Google Shape;70;p23"/>
          <p:cNvSpPr/>
          <p:nvPr/>
        </p:nvSpPr>
        <p:spPr>
          <a:xfrm>
            <a:off x="2314576" y="5741793"/>
            <a:ext cx="715838" cy="715838"/>
          </a:xfrm>
          <a:prstGeom prst="ellipse">
            <a:avLst/>
          </a:prstGeom>
          <a:solidFill>
            <a:schemeClr val="lt1">
              <a:alpha val="20000"/>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71" name="Google Shape;71;p23"/>
          <p:cNvSpPr/>
          <p:nvPr/>
        </p:nvSpPr>
        <p:spPr>
          <a:xfrm>
            <a:off x="2771987" y="3611116"/>
            <a:ext cx="826317" cy="826317"/>
          </a:xfrm>
          <a:prstGeom prst="ellipse">
            <a:avLst/>
          </a:prstGeom>
          <a:solidFill>
            <a:schemeClr val="lt1">
              <a:alpha val="20000"/>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72" name="Google Shape;72;p23"/>
          <p:cNvSpPr/>
          <p:nvPr/>
        </p:nvSpPr>
        <p:spPr>
          <a:xfrm>
            <a:off x="1352551" y="4688929"/>
            <a:ext cx="225712" cy="225712"/>
          </a:xfrm>
          <a:prstGeom prst="ellipse">
            <a:avLst/>
          </a:prstGeom>
          <a:solidFill>
            <a:schemeClr val="lt1">
              <a:alpha val="20000"/>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73" name="Google Shape;73;p23"/>
          <p:cNvSpPr/>
          <p:nvPr/>
        </p:nvSpPr>
        <p:spPr>
          <a:xfrm>
            <a:off x="820518" y="824946"/>
            <a:ext cx="464131" cy="464131"/>
          </a:xfrm>
          <a:prstGeom prst="ellipse">
            <a:avLst/>
          </a:prstGeom>
          <a:solidFill>
            <a:schemeClr val="lt1">
              <a:alpha val="20000"/>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74" name="Google Shape;74;p23"/>
          <p:cNvSpPr/>
          <p:nvPr/>
        </p:nvSpPr>
        <p:spPr>
          <a:xfrm>
            <a:off x="245875" y="388836"/>
            <a:ext cx="826317" cy="826317"/>
          </a:xfrm>
          <a:prstGeom prst="ellipse">
            <a:avLst/>
          </a:prstGeom>
          <a:solidFill>
            <a:schemeClr val="lt1">
              <a:alpha val="20000"/>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75" name="Google Shape;75;p23"/>
          <p:cNvSpPr/>
          <p:nvPr/>
        </p:nvSpPr>
        <p:spPr>
          <a:xfrm>
            <a:off x="29855" y="5050411"/>
            <a:ext cx="225712" cy="225712"/>
          </a:xfrm>
          <a:prstGeom prst="ellipse">
            <a:avLst/>
          </a:prstGeom>
          <a:solidFill>
            <a:schemeClr val="lt1">
              <a:alpha val="20000"/>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76" name="Google Shape;76;p23"/>
          <p:cNvSpPr/>
          <p:nvPr/>
        </p:nvSpPr>
        <p:spPr>
          <a:xfrm>
            <a:off x="692606" y="3716895"/>
            <a:ext cx="255823" cy="255823"/>
          </a:xfrm>
          <a:prstGeom prst="ellipse">
            <a:avLst/>
          </a:prstGeom>
          <a:solidFill>
            <a:schemeClr val="lt1">
              <a:alpha val="20000"/>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77" name="Google Shape;77;p23"/>
          <p:cNvSpPr/>
          <p:nvPr/>
        </p:nvSpPr>
        <p:spPr>
          <a:xfrm>
            <a:off x="3312555" y="1679029"/>
            <a:ext cx="225712" cy="225712"/>
          </a:xfrm>
          <a:prstGeom prst="ellipse">
            <a:avLst/>
          </a:prstGeom>
          <a:solidFill>
            <a:schemeClr val="lt1">
              <a:alpha val="20000"/>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78" name="Google Shape;78;p23"/>
          <p:cNvSpPr/>
          <p:nvPr/>
        </p:nvSpPr>
        <p:spPr>
          <a:xfrm>
            <a:off x="2959433" y="163124"/>
            <a:ext cx="122626" cy="122626"/>
          </a:xfrm>
          <a:prstGeom prst="ellipse">
            <a:avLst/>
          </a:prstGeom>
          <a:solidFill>
            <a:schemeClr val="lt1">
              <a:alpha val="20000"/>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Break Slide layout">
  <p:cSld name="Section Break Slide layout">
    <p:spTree>
      <p:nvGrpSpPr>
        <p:cNvPr id="80" name="Shape 80"/>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שקופית כותרת" type="title">
  <p:cSld name="TITLE">
    <p:spTree>
      <p:nvGrpSpPr>
        <p:cNvPr id="11" name="Shape 11"/>
        <p:cNvGrpSpPr/>
        <p:nvPr/>
      </p:nvGrpSpPr>
      <p:grpSpPr>
        <a:xfrm>
          <a:off x="0" y="0"/>
          <a:ext cx="0" cy="0"/>
          <a:chOff x="0" y="0"/>
          <a:chExt cx="0" cy="0"/>
        </a:xfrm>
      </p:grpSpPr>
      <p:sp>
        <p:nvSpPr>
          <p:cNvPr id="12" name="Google Shape;12;p10"/>
          <p:cNvSpPr txBox="1"/>
          <p:nvPr>
            <p:ph type="ctrTitle"/>
          </p:nvPr>
        </p:nvSpPr>
        <p:spPr>
          <a:xfrm>
            <a:off x="1524000" y="1122363"/>
            <a:ext cx="9144000" cy="2387600"/>
          </a:xfrm>
          <a:prstGeom prst="rect">
            <a:avLst/>
          </a:prstGeom>
          <a:noFill/>
          <a:ln>
            <a:noFill/>
          </a:ln>
        </p:spPr>
        <p:txBody>
          <a:bodyPr anchorCtr="0" anchor="b" bIns="45700" lIns="91425" spcFirstLastPara="1" rIns="91425" wrap="square" tIns="45700">
            <a:noAutofit/>
          </a:bodyPr>
          <a:lstStyle>
            <a:lvl1pPr lvl="0" marR="0" rtl="0" algn="ctr">
              <a:lnSpc>
                <a:spcPct val="90000"/>
              </a:lnSpc>
              <a:spcBef>
                <a:spcPts val="0"/>
              </a:spcBef>
              <a:spcAft>
                <a:spcPts val="0"/>
              </a:spcAft>
              <a:buClr>
                <a:schemeClr val="dk1"/>
              </a:buClr>
              <a:buSzPts val="6000"/>
              <a:buFont typeface="Arial"/>
              <a:buNone/>
              <a:defRPr b="0" i="0" sz="6000" u="none" cap="none" strike="noStrik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p:txBody>
      </p:sp>
      <p:sp>
        <p:nvSpPr>
          <p:cNvPr id="13" name="Google Shape;13;p10"/>
          <p:cNvSpPr txBox="1"/>
          <p:nvPr>
            <p:ph idx="1" type="subTitle"/>
          </p:nvPr>
        </p:nvSpPr>
        <p:spPr>
          <a:xfrm>
            <a:off x="1524000" y="3602038"/>
            <a:ext cx="9144000" cy="1655762"/>
          </a:xfrm>
          <a:prstGeom prst="rect">
            <a:avLst/>
          </a:prstGeom>
          <a:noFill/>
          <a:ln>
            <a:noFill/>
          </a:ln>
        </p:spPr>
        <p:txBody>
          <a:bodyPr anchorCtr="0" anchor="t" bIns="45700" lIns="91425" spcFirstLastPara="1" rIns="91425" wrap="square" tIns="45700">
            <a:noAutofit/>
          </a:bodyPr>
          <a:lstStyle>
            <a:lvl1pPr lvl="0" marR="0" rtl="0" algn="ctr">
              <a:lnSpc>
                <a:spcPct val="90000"/>
              </a:lnSpc>
              <a:spcBef>
                <a:spcPts val="1000"/>
              </a:spcBef>
              <a:spcAft>
                <a:spcPts val="0"/>
              </a:spcAft>
              <a:buClr>
                <a:schemeClr val="dk1"/>
              </a:buClr>
              <a:buSzPts val="2400"/>
              <a:buFont typeface="Arial"/>
              <a:buNone/>
              <a:defRPr b="0" i="0" sz="2400" u="none" cap="none" strike="noStrike">
                <a:solidFill>
                  <a:schemeClr val="dk1"/>
                </a:solidFill>
                <a:latin typeface="Arial"/>
                <a:ea typeface="Arial"/>
                <a:cs typeface="Arial"/>
                <a:sym typeface="Arial"/>
              </a:defRPr>
            </a:lvl1pPr>
            <a:lvl2pPr lvl="1" marR="0" rtl="0" algn="ctr">
              <a:lnSpc>
                <a:spcPct val="90000"/>
              </a:lnSpc>
              <a:spcBef>
                <a:spcPts val="500"/>
              </a:spcBef>
              <a:spcAft>
                <a:spcPts val="0"/>
              </a:spcAft>
              <a:buClr>
                <a:schemeClr val="dk1"/>
              </a:buClr>
              <a:buSzPts val="2000"/>
              <a:buFont typeface="Arial"/>
              <a:buNone/>
              <a:defRPr b="0" i="0" sz="2000" u="none" cap="none" strike="noStrike">
                <a:solidFill>
                  <a:schemeClr val="dk1"/>
                </a:solidFill>
                <a:latin typeface="Arial"/>
                <a:ea typeface="Arial"/>
                <a:cs typeface="Arial"/>
                <a:sym typeface="Arial"/>
              </a:defRPr>
            </a:lvl2pPr>
            <a:lvl3pPr lvl="2" marR="0" rtl="0" algn="ctr">
              <a:lnSpc>
                <a:spcPct val="90000"/>
              </a:lnSpc>
              <a:spcBef>
                <a:spcPts val="500"/>
              </a:spcBef>
              <a:spcAft>
                <a:spcPts val="0"/>
              </a:spcAft>
              <a:buClr>
                <a:schemeClr val="dk1"/>
              </a:buClr>
              <a:buSzPts val="1800"/>
              <a:buFont typeface="Arial"/>
              <a:buNone/>
              <a:defRPr b="0" i="0" sz="1800" u="none" cap="none" strike="noStrike">
                <a:solidFill>
                  <a:schemeClr val="dk1"/>
                </a:solidFill>
                <a:latin typeface="Arial"/>
                <a:ea typeface="Arial"/>
                <a:cs typeface="Arial"/>
                <a:sym typeface="Arial"/>
              </a:defRPr>
            </a:lvl3pPr>
            <a:lvl4pPr lvl="3" marR="0" rtl="0" algn="ctr">
              <a:lnSpc>
                <a:spcPct val="90000"/>
              </a:lnSpc>
              <a:spcBef>
                <a:spcPts val="500"/>
              </a:spcBef>
              <a:spcAft>
                <a:spcPts val="0"/>
              </a:spcAft>
              <a:buClr>
                <a:schemeClr val="dk1"/>
              </a:buClr>
              <a:buSzPts val="1600"/>
              <a:buFont typeface="Arial"/>
              <a:buNone/>
              <a:defRPr b="0" i="0" sz="1600" u="none" cap="none" strike="noStrike">
                <a:solidFill>
                  <a:schemeClr val="dk1"/>
                </a:solidFill>
                <a:latin typeface="Arial"/>
                <a:ea typeface="Arial"/>
                <a:cs typeface="Arial"/>
                <a:sym typeface="Arial"/>
              </a:defRPr>
            </a:lvl4pPr>
            <a:lvl5pPr lvl="4" marR="0" rtl="0" algn="ctr">
              <a:lnSpc>
                <a:spcPct val="90000"/>
              </a:lnSpc>
              <a:spcBef>
                <a:spcPts val="500"/>
              </a:spcBef>
              <a:spcAft>
                <a:spcPts val="0"/>
              </a:spcAft>
              <a:buClr>
                <a:schemeClr val="dk1"/>
              </a:buClr>
              <a:buSzPts val="1600"/>
              <a:buFont typeface="Arial"/>
              <a:buNone/>
              <a:defRPr b="0" i="0" sz="1600" u="none" cap="none" strike="noStrike">
                <a:solidFill>
                  <a:schemeClr val="dk1"/>
                </a:solidFill>
                <a:latin typeface="Arial"/>
                <a:ea typeface="Arial"/>
                <a:cs typeface="Arial"/>
                <a:sym typeface="Arial"/>
              </a:defRPr>
            </a:lvl5pPr>
            <a:lvl6pPr lvl="5" marR="0" rtl="0" algn="ctr">
              <a:lnSpc>
                <a:spcPct val="90000"/>
              </a:lnSpc>
              <a:spcBef>
                <a:spcPts val="500"/>
              </a:spcBef>
              <a:spcAft>
                <a:spcPts val="0"/>
              </a:spcAft>
              <a:buClr>
                <a:schemeClr val="dk1"/>
              </a:buClr>
              <a:buSzPts val="1600"/>
              <a:buFont typeface="Arial"/>
              <a:buNone/>
              <a:defRPr b="0" i="0" sz="1600" u="none" cap="none" strike="noStrike">
                <a:solidFill>
                  <a:schemeClr val="dk1"/>
                </a:solidFill>
                <a:latin typeface="Arial"/>
                <a:ea typeface="Arial"/>
                <a:cs typeface="Arial"/>
                <a:sym typeface="Arial"/>
              </a:defRPr>
            </a:lvl6pPr>
            <a:lvl7pPr lvl="6" marR="0" rtl="0" algn="ctr">
              <a:lnSpc>
                <a:spcPct val="90000"/>
              </a:lnSpc>
              <a:spcBef>
                <a:spcPts val="500"/>
              </a:spcBef>
              <a:spcAft>
                <a:spcPts val="0"/>
              </a:spcAft>
              <a:buClr>
                <a:schemeClr val="dk1"/>
              </a:buClr>
              <a:buSzPts val="1600"/>
              <a:buFont typeface="Arial"/>
              <a:buNone/>
              <a:defRPr b="0" i="0" sz="1600" u="none" cap="none" strike="noStrike">
                <a:solidFill>
                  <a:schemeClr val="dk1"/>
                </a:solidFill>
                <a:latin typeface="Arial"/>
                <a:ea typeface="Arial"/>
                <a:cs typeface="Arial"/>
                <a:sym typeface="Arial"/>
              </a:defRPr>
            </a:lvl7pPr>
            <a:lvl8pPr lvl="7" marR="0" rtl="0" algn="ctr">
              <a:lnSpc>
                <a:spcPct val="90000"/>
              </a:lnSpc>
              <a:spcBef>
                <a:spcPts val="500"/>
              </a:spcBef>
              <a:spcAft>
                <a:spcPts val="0"/>
              </a:spcAft>
              <a:buClr>
                <a:schemeClr val="dk1"/>
              </a:buClr>
              <a:buSzPts val="1600"/>
              <a:buFont typeface="Arial"/>
              <a:buNone/>
              <a:defRPr b="0" i="0" sz="1600" u="none" cap="none" strike="noStrike">
                <a:solidFill>
                  <a:schemeClr val="dk1"/>
                </a:solidFill>
                <a:latin typeface="Arial"/>
                <a:ea typeface="Arial"/>
                <a:cs typeface="Arial"/>
                <a:sym typeface="Arial"/>
              </a:defRPr>
            </a:lvl8pPr>
            <a:lvl9pPr lvl="8" marR="0" rtl="0" algn="ctr">
              <a:lnSpc>
                <a:spcPct val="90000"/>
              </a:lnSpc>
              <a:spcBef>
                <a:spcPts val="500"/>
              </a:spcBef>
              <a:spcAft>
                <a:spcPts val="0"/>
              </a:spcAft>
              <a:buClr>
                <a:schemeClr val="dk1"/>
              </a:buClr>
              <a:buSzPts val="1600"/>
              <a:buFont typeface="Arial"/>
              <a:buNone/>
              <a:defRPr b="0" i="0" sz="1600" u="none" cap="none" strike="noStrike">
                <a:solidFill>
                  <a:schemeClr val="dk1"/>
                </a:solidFill>
                <a:latin typeface="Arial"/>
                <a:ea typeface="Arial"/>
                <a:cs typeface="Arial"/>
                <a:sym typeface="Arial"/>
              </a:defRPr>
            </a:lvl9pPr>
          </a:lstStyle>
          <a:p/>
        </p:txBody>
      </p:sp>
      <p:sp>
        <p:nvSpPr>
          <p:cNvPr id="14" name="Google Shape;14;p10"/>
          <p:cNvSpPr txBox="1"/>
          <p:nvPr>
            <p:ph idx="10" type="dt"/>
          </p:nvPr>
        </p:nvSpPr>
        <p:spPr>
          <a:xfrm>
            <a:off x="0" y="0"/>
            <a:ext cx="3000000" cy="30000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5" name="Google Shape;15;p10"/>
          <p:cNvSpPr txBox="1"/>
          <p:nvPr>
            <p:ph idx="11" type="ftr"/>
          </p:nvPr>
        </p:nvSpPr>
        <p:spPr>
          <a:xfrm>
            <a:off x="0" y="0"/>
            <a:ext cx="3000000" cy="3000000"/>
          </a:xfrm>
          <a:prstGeom prst="rect">
            <a:avLst/>
          </a:prstGeom>
          <a:noFill/>
          <a:ln>
            <a:noFill/>
          </a:ln>
        </p:spPr>
        <p:txBody>
          <a:bodyPr anchorCtr="0" anchor="t" bIns="45700" lIns="91425" spcFirstLastPara="1" rIns="91425" wrap="square" tIns="45700">
            <a:noAutofit/>
          </a:bodyPr>
          <a:lstStyle>
            <a:lvl1pPr lvl="0" marR="0" rtl="0" algn="l">
              <a:spcBef>
                <a:spcPts val="0"/>
              </a:spcBef>
              <a:spcAft>
                <a:spcPts val="0"/>
              </a:spcAft>
              <a:buSzPts val="1400"/>
              <a:buNone/>
              <a:defRPr sz="1800">
                <a:solidFill>
                  <a:schemeClr val="dk1"/>
                </a:solidFill>
                <a:latin typeface="Arial"/>
                <a:ea typeface="Arial"/>
                <a:cs typeface="Arial"/>
                <a:sym typeface="Arial"/>
              </a:defRPr>
            </a:lvl1pPr>
            <a:lvl2pPr lvl="1" marR="0" rtl="0" algn="l">
              <a:spcBef>
                <a:spcPts val="0"/>
              </a:spcBef>
              <a:spcAft>
                <a:spcPts val="0"/>
              </a:spcAft>
              <a:buSzPts val="1400"/>
              <a:buNone/>
              <a:defRPr b="0" i="0" sz="1800" u="none" cap="none" strike="noStrike">
                <a:solidFill>
                  <a:schemeClr val="dk1"/>
                </a:solidFill>
                <a:latin typeface="Arial"/>
                <a:ea typeface="Arial"/>
                <a:cs typeface="Arial"/>
                <a:sym typeface="Arial"/>
              </a:defRPr>
            </a:lvl2pPr>
            <a:lvl3pPr lvl="2" marR="0" rtl="0" algn="l">
              <a:spcBef>
                <a:spcPts val="0"/>
              </a:spcBef>
              <a:spcAft>
                <a:spcPts val="0"/>
              </a:spcAft>
              <a:buSzPts val="1400"/>
              <a:buNone/>
              <a:defRPr b="0" i="0" sz="1800" u="none" cap="none" strike="noStrike">
                <a:solidFill>
                  <a:schemeClr val="dk1"/>
                </a:solidFill>
                <a:latin typeface="Arial"/>
                <a:ea typeface="Arial"/>
                <a:cs typeface="Arial"/>
                <a:sym typeface="Arial"/>
              </a:defRPr>
            </a:lvl3pPr>
            <a:lvl4pPr lvl="3" marR="0" rtl="0" algn="l">
              <a:spcBef>
                <a:spcPts val="0"/>
              </a:spcBef>
              <a:spcAft>
                <a:spcPts val="0"/>
              </a:spcAft>
              <a:buSzPts val="1400"/>
              <a:buNone/>
              <a:defRPr b="0" i="0" sz="1800" u="none" cap="none" strike="noStrike">
                <a:solidFill>
                  <a:schemeClr val="dk1"/>
                </a:solidFill>
                <a:latin typeface="Arial"/>
                <a:ea typeface="Arial"/>
                <a:cs typeface="Arial"/>
                <a:sym typeface="Arial"/>
              </a:defRPr>
            </a:lvl4pPr>
            <a:lvl5pPr lvl="4" marR="0" rtl="0" algn="l">
              <a:spcBef>
                <a:spcPts val="0"/>
              </a:spcBef>
              <a:spcAft>
                <a:spcPts val="0"/>
              </a:spcAft>
              <a:buSzPts val="1400"/>
              <a:buNone/>
              <a:defRPr b="0" i="0" sz="1800" u="none" cap="none" strike="noStrike">
                <a:solidFill>
                  <a:schemeClr val="dk1"/>
                </a:solidFill>
                <a:latin typeface="Arial"/>
                <a:ea typeface="Arial"/>
                <a:cs typeface="Arial"/>
                <a:sym typeface="Arial"/>
              </a:defRPr>
            </a:lvl5pPr>
            <a:lvl6pPr lvl="5" marR="0" rtl="0" algn="l">
              <a:spcBef>
                <a:spcPts val="0"/>
              </a:spcBef>
              <a:spcAft>
                <a:spcPts val="0"/>
              </a:spcAft>
              <a:buSzPts val="1400"/>
              <a:buNone/>
              <a:defRPr b="0" i="0" sz="1800" u="none" cap="none" strike="noStrike">
                <a:solidFill>
                  <a:schemeClr val="dk1"/>
                </a:solidFill>
                <a:latin typeface="Arial"/>
                <a:ea typeface="Arial"/>
                <a:cs typeface="Arial"/>
                <a:sym typeface="Arial"/>
              </a:defRPr>
            </a:lvl6pPr>
            <a:lvl7pPr lvl="6" marR="0" rtl="0" algn="l">
              <a:spcBef>
                <a:spcPts val="0"/>
              </a:spcBef>
              <a:spcAft>
                <a:spcPts val="0"/>
              </a:spcAft>
              <a:buSzPts val="1400"/>
              <a:buNone/>
              <a:defRPr b="0" i="0" sz="1800" u="none" cap="none" strike="noStrike">
                <a:solidFill>
                  <a:schemeClr val="dk1"/>
                </a:solidFill>
                <a:latin typeface="Arial"/>
                <a:ea typeface="Arial"/>
                <a:cs typeface="Arial"/>
                <a:sym typeface="Arial"/>
              </a:defRPr>
            </a:lvl7pPr>
            <a:lvl8pPr lvl="7" marR="0" rtl="0" algn="l">
              <a:spcBef>
                <a:spcPts val="0"/>
              </a:spcBef>
              <a:spcAft>
                <a:spcPts val="0"/>
              </a:spcAft>
              <a:buSzPts val="1400"/>
              <a:buNone/>
              <a:defRPr b="0" i="0" sz="1800" u="none" cap="none" strike="noStrike">
                <a:solidFill>
                  <a:schemeClr val="dk1"/>
                </a:solidFill>
                <a:latin typeface="Arial"/>
                <a:ea typeface="Arial"/>
                <a:cs typeface="Arial"/>
                <a:sym typeface="Arial"/>
              </a:defRPr>
            </a:lvl8pPr>
            <a:lvl9pPr lvl="8" marR="0" rtl="0" algn="l">
              <a:spcBef>
                <a:spcPts val="0"/>
              </a:spcBef>
              <a:spcAft>
                <a:spcPts val="0"/>
              </a:spcAft>
              <a:buSzPts val="1400"/>
              <a:buNone/>
              <a:defRPr b="0" i="0" sz="1800" u="none" cap="none" strike="noStrike">
                <a:solidFill>
                  <a:schemeClr val="dk1"/>
                </a:solidFill>
                <a:latin typeface="Arial"/>
                <a:ea typeface="Arial"/>
                <a:cs typeface="Arial"/>
                <a:sym typeface="Arial"/>
              </a:defRPr>
            </a:lvl9pPr>
          </a:lstStyle>
          <a:p/>
        </p:txBody>
      </p:sp>
      <p:sp>
        <p:nvSpPr>
          <p:cNvPr id="16" name="Google Shape;16;p10"/>
          <p:cNvSpPr txBox="1"/>
          <p:nvPr>
            <p:ph idx="12" type="sldNum"/>
          </p:nvPr>
        </p:nvSpPr>
        <p:spPr>
          <a:xfrm>
            <a:off x="0" y="0"/>
            <a:ext cx="3000000" cy="3000000"/>
          </a:xfrm>
          <a:prstGeom prst="rect">
            <a:avLst/>
          </a:prstGeom>
          <a:noFill/>
          <a:ln>
            <a:noFill/>
          </a:ln>
        </p:spPr>
        <p:txBody>
          <a:bodyPr anchorCtr="0" anchor="t" bIns="45700" lIns="91425" spcFirstLastPara="1" rIns="91425" wrap="square" tIns="45700">
            <a:noAutofit/>
          </a:bodyPr>
          <a:lstStyle>
            <a:lvl1pPr indent="0" lvl="0" marL="0" marR="0" rtl="0" algn="l">
              <a:spcBef>
                <a:spcPts val="0"/>
              </a:spcBef>
              <a:buNone/>
              <a:defRPr sz="1800">
                <a:solidFill>
                  <a:schemeClr val="dk1"/>
                </a:solidFill>
                <a:latin typeface="Arial"/>
                <a:ea typeface="Arial"/>
                <a:cs typeface="Arial"/>
                <a:sym typeface="Arial"/>
              </a:defRPr>
            </a:lvl1pPr>
            <a:lvl2pPr indent="0" lvl="1" marL="0" marR="0" rtl="0" algn="l">
              <a:spcBef>
                <a:spcPts val="0"/>
              </a:spcBef>
              <a:buNone/>
              <a:defRPr sz="1800">
                <a:solidFill>
                  <a:schemeClr val="dk1"/>
                </a:solidFill>
                <a:latin typeface="Arial"/>
                <a:ea typeface="Arial"/>
                <a:cs typeface="Arial"/>
                <a:sym typeface="Arial"/>
              </a:defRPr>
            </a:lvl2pPr>
            <a:lvl3pPr indent="0" lvl="2" marL="0" marR="0" rtl="0" algn="l">
              <a:spcBef>
                <a:spcPts val="0"/>
              </a:spcBef>
              <a:buNone/>
              <a:defRPr sz="1800">
                <a:solidFill>
                  <a:schemeClr val="dk1"/>
                </a:solidFill>
                <a:latin typeface="Arial"/>
                <a:ea typeface="Arial"/>
                <a:cs typeface="Arial"/>
                <a:sym typeface="Arial"/>
              </a:defRPr>
            </a:lvl3pPr>
            <a:lvl4pPr indent="0" lvl="3" marL="0" marR="0" rtl="0" algn="l">
              <a:spcBef>
                <a:spcPts val="0"/>
              </a:spcBef>
              <a:buNone/>
              <a:defRPr sz="1800">
                <a:solidFill>
                  <a:schemeClr val="dk1"/>
                </a:solidFill>
                <a:latin typeface="Arial"/>
                <a:ea typeface="Arial"/>
                <a:cs typeface="Arial"/>
                <a:sym typeface="Arial"/>
              </a:defRPr>
            </a:lvl4pPr>
            <a:lvl5pPr indent="0" lvl="4" marL="0" marR="0" rtl="0" algn="l">
              <a:spcBef>
                <a:spcPts val="0"/>
              </a:spcBef>
              <a:buNone/>
              <a:defRPr sz="1800">
                <a:solidFill>
                  <a:schemeClr val="dk1"/>
                </a:solidFill>
                <a:latin typeface="Arial"/>
                <a:ea typeface="Arial"/>
                <a:cs typeface="Arial"/>
                <a:sym typeface="Arial"/>
              </a:defRPr>
            </a:lvl5pPr>
            <a:lvl6pPr indent="0" lvl="5" marL="0" marR="0" rtl="0" algn="l">
              <a:spcBef>
                <a:spcPts val="0"/>
              </a:spcBef>
              <a:buNone/>
              <a:defRPr sz="1800">
                <a:solidFill>
                  <a:schemeClr val="dk1"/>
                </a:solidFill>
                <a:latin typeface="Arial"/>
                <a:ea typeface="Arial"/>
                <a:cs typeface="Arial"/>
                <a:sym typeface="Arial"/>
              </a:defRPr>
            </a:lvl6pPr>
            <a:lvl7pPr indent="0" lvl="6" marL="0" marR="0" rtl="0" algn="l">
              <a:spcBef>
                <a:spcPts val="0"/>
              </a:spcBef>
              <a:buNone/>
              <a:defRPr sz="1800">
                <a:solidFill>
                  <a:schemeClr val="dk1"/>
                </a:solidFill>
                <a:latin typeface="Arial"/>
                <a:ea typeface="Arial"/>
                <a:cs typeface="Arial"/>
                <a:sym typeface="Arial"/>
              </a:defRPr>
            </a:lvl7pPr>
            <a:lvl8pPr indent="0" lvl="7" marL="0" marR="0" rtl="0" algn="l">
              <a:spcBef>
                <a:spcPts val="0"/>
              </a:spcBef>
              <a:buNone/>
              <a:defRPr sz="1800">
                <a:solidFill>
                  <a:schemeClr val="dk1"/>
                </a:solidFill>
                <a:latin typeface="Arial"/>
                <a:ea typeface="Arial"/>
                <a:cs typeface="Arial"/>
                <a:sym typeface="Arial"/>
              </a:defRPr>
            </a:lvl8pPr>
            <a:lvl9pPr indent="0" lvl="8" marL="0" marR="0" rtl="0" algn="l">
              <a:spcBef>
                <a:spcPts val="0"/>
              </a:spcBef>
              <a:buNone/>
              <a:defRPr sz="1800">
                <a:solidFill>
                  <a:schemeClr val="dk1"/>
                </a:solidFill>
                <a:latin typeface="Arial"/>
                <a:ea typeface="Arial"/>
                <a:cs typeface="Arial"/>
                <a:sym typeface="Arial"/>
              </a:defRPr>
            </a:lvl9pPr>
          </a:lstStyle>
          <a:p>
            <a:pPr indent="0" lvl="0" marL="0" rtl="0" algn="l">
              <a:spcBef>
                <a:spcPts val="0"/>
              </a:spcBef>
              <a:spcAft>
                <a:spcPts val="0"/>
              </a:spcAft>
              <a:buNone/>
            </a:pPr>
            <a:fld id="{00000000-1234-1234-1234-123412341234}" type="slidenum">
              <a:rPr lang="iw-IL"/>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End slide layout">
  <p:cSld name="End slide layout">
    <p:spTree>
      <p:nvGrpSpPr>
        <p:cNvPr id="17" name="Shape 17"/>
        <p:cNvGrpSpPr/>
        <p:nvPr/>
      </p:nvGrpSpPr>
      <p:grpSpPr>
        <a:xfrm>
          <a:off x="0" y="0"/>
          <a:ext cx="0" cy="0"/>
          <a:chOff x="0" y="0"/>
          <a:chExt cx="0" cy="0"/>
        </a:xfrm>
      </p:grpSpPr>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5_Contents slide layout">
  <p:cSld name="5_Contents slide layout">
    <p:bg>
      <p:bgPr>
        <a:blipFill>
          <a:blip r:embed="rId2">
            <a:alphaModFix/>
          </a:blip>
          <a:stretch>
            <a:fillRect/>
          </a:stretch>
        </a:blipFill>
      </p:bgPr>
    </p:bg>
    <p:spTree>
      <p:nvGrpSpPr>
        <p:cNvPr id="19" name="Shape 19"/>
        <p:cNvGrpSpPr/>
        <p:nvPr/>
      </p:nvGrpSpPr>
      <p:grpSpPr>
        <a:xfrm>
          <a:off x="0" y="0"/>
          <a:ext cx="0" cy="0"/>
          <a:chOff x="0" y="0"/>
          <a:chExt cx="0" cy="0"/>
        </a:xfrm>
      </p:grpSpPr>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ontents slide layout">
  <p:cSld name="Contents slide layout">
    <p:spTree>
      <p:nvGrpSpPr>
        <p:cNvPr id="20" name="Shape 20"/>
        <p:cNvGrpSpPr/>
        <p:nvPr/>
      </p:nvGrpSpPr>
      <p:grpSpPr>
        <a:xfrm>
          <a:off x="0" y="0"/>
          <a:ext cx="0" cy="0"/>
          <a:chOff x="0" y="0"/>
          <a:chExt cx="0" cy="0"/>
        </a:xfrm>
      </p:grpSpPr>
      <p:sp>
        <p:nvSpPr>
          <p:cNvPr id="21" name="Google Shape;21;p15"/>
          <p:cNvSpPr txBox="1"/>
          <p:nvPr>
            <p:ph idx="1" type="body"/>
          </p:nvPr>
        </p:nvSpPr>
        <p:spPr>
          <a:xfrm>
            <a:off x="323529" y="339509"/>
            <a:ext cx="11573197" cy="724247"/>
          </a:xfrm>
          <a:prstGeom prst="rect">
            <a:avLst/>
          </a:prstGeom>
          <a:noFill/>
          <a:ln>
            <a:noFill/>
          </a:ln>
        </p:spPr>
        <p:txBody>
          <a:bodyPr anchorCtr="0" anchor="ctr" bIns="45700" lIns="91425" spcFirstLastPara="1" rIns="91425" wrap="square" tIns="45700">
            <a:noAutofit/>
          </a:bodyPr>
          <a:lstStyle>
            <a:lvl1pPr indent="-228600" lvl="0" marL="457200" marR="0" rtl="0" algn="ctr">
              <a:lnSpc>
                <a:spcPct val="90000"/>
              </a:lnSpc>
              <a:spcBef>
                <a:spcPts val="1000"/>
              </a:spcBef>
              <a:spcAft>
                <a:spcPts val="0"/>
              </a:spcAft>
              <a:buClr>
                <a:srgbClr val="262626"/>
              </a:buClr>
              <a:buSzPts val="5400"/>
              <a:buFont typeface="Arial"/>
              <a:buNone/>
              <a:defRPr b="0" i="0" sz="5400" u="none" cap="none" strike="noStrike">
                <a:solidFill>
                  <a:srgbClr val="262626"/>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sp>
        <p:nvSpPr>
          <p:cNvPr id="22" name="Google Shape;22;p15"/>
          <p:cNvSpPr/>
          <p:nvPr/>
        </p:nvSpPr>
        <p:spPr>
          <a:xfrm>
            <a:off x="173631" y="0"/>
            <a:ext cx="942221" cy="1583239"/>
          </a:xfrm>
          <a:custGeom>
            <a:rect b="b" l="l" r="r" t="t"/>
            <a:pathLst>
              <a:path extrusionOk="0" h="943801" w="561676">
                <a:moveTo>
                  <a:pt x="238907" y="482"/>
                </a:moveTo>
                <a:cubicBezTo>
                  <a:pt x="278961" y="482"/>
                  <a:pt x="318555" y="1403"/>
                  <a:pt x="358608" y="22"/>
                </a:cubicBezTo>
                <a:cubicBezTo>
                  <a:pt x="376103" y="-439"/>
                  <a:pt x="384851" y="6467"/>
                  <a:pt x="390836" y="22581"/>
                </a:cubicBezTo>
                <a:cubicBezTo>
                  <a:pt x="447924" y="178193"/>
                  <a:pt x="505473" y="333344"/>
                  <a:pt x="563022" y="488036"/>
                </a:cubicBezTo>
                <a:cubicBezTo>
                  <a:pt x="570388" y="508293"/>
                  <a:pt x="563943" y="517501"/>
                  <a:pt x="540923" y="517501"/>
                </a:cubicBezTo>
                <a:cubicBezTo>
                  <a:pt x="466800" y="517501"/>
                  <a:pt x="393138" y="517501"/>
                  <a:pt x="319015" y="517501"/>
                </a:cubicBezTo>
                <a:cubicBezTo>
                  <a:pt x="290010" y="517501"/>
                  <a:pt x="284946" y="524407"/>
                  <a:pt x="295075" y="551109"/>
                </a:cubicBezTo>
                <a:cubicBezTo>
                  <a:pt x="341574" y="671271"/>
                  <a:pt x="388074" y="791894"/>
                  <a:pt x="434573" y="912056"/>
                </a:cubicBezTo>
                <a:cubicBezTo>
                  <a:pt x="435494" y="914818"/>
                  <a:pt x="436875" y="917580"/>
                  <a:pt x="437796" y="920343"/>
                </a:cubicBezTo>
                <a:cubicBezTo>
                  <a:pt x="441018" y="930011"/>
                  <a:pt x="442400" y="939219"/>
                  <a:pt x="431811" y="944743"/>
                </a:cubicBezTo>
                <a:cubicBezTo>
                  <a:pt x="421222" y="950268"/>
                  <a:pt x="414316" y="944283"/>
                  <a:pt x="408331" y="935996"/>
                </a:cubicBezTo>
                <a:cubicBezTo>
                  <a:pt x="368277" y="880749"/>
                  <a:pt x="328223" y="825963"/>
                  <a:pt x="288169" y="771176"/>
                </a:cubicBezTo>
                <a:cubicBezTo>
                  <a:pt x="195630" y="644108"/>
                  <a:pt x="103092" y="517040"/>
                  <a:pt x="10553" y="389973"/>
                </a:cubicBezTo>
                <a:cubicBezTo>
                  <a:pt x="4568" y="381685"/>
                  <a:pt x="-4179" y="373398"/>
                  <a:pt x="2266" y="361428"/>
                </a:cubicBezTo>
                <a:cubicBezTo>
                  <a:pt x="8251" y="350839"/>
                  <a:pt x="19301" y="352681"/>
                  <a:pt x="28969" y="352681"/>
                </a:cubicBezTo>
                <a:cubicBezTo>
                  <a:pt x="80993" y="352681"/>
                  <a:pt x="133477" y="352681"/>
                  <a:pt x="185502" y="352681"/>
                </a:cubicBezTo>
                <a:cubicBezTo>
                  <a:pt x="211744" y="352681"/>
                  <a:pt x="217269" y="344394"/>
                  <a:pt x="208061" y="319993"/>
                </a:cubicBezTo>
                <a:cubicBezTo>
                  <a:pt x="171230" y="224692"/>
                  <a:pt x="134398" y="129391"/>
                  <a:pt x="97567" y="34551"/>
                </a:cubicBezTo>
                <a:cubicBezTo>
                  <a:pt x="86978" y="7388"/>
                  <a:pt x="91582" y="482"/>
                  <a:pt x="120587" y="482"/>
                </a:cubicBezTo>
                <a:cubicBezTo>
                  <a:pt x="160180" y="482"/>
                  <a:pt x="199313" y="482"/>
                  <a:pt x="238907" y="482"/>
                </a:cubicBezTo>
                <a:close/>
              </a:path>
            </a:pathLst>
          </a:custGeom>
          <a:solidFill>
            <a:srgbClr val="CEEFF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3" name="Google Shape;23;p15"/>
          <p:cNvSpPr/>
          <p:nvPr/>
        </p:nvSpPr>
        <p:spPr>
          <a:xfrm>
            <a:off x="1265750" y="0"/>
            <a:ext cx="542368" cy="911356"/>
          </a:xfrm>
          <a:custGeom>
            <a:rect b="b" l="l" r="r" t="t"/>
            <a:pathLst>
              <a:path extrusionOk="0" h="943801" w="561676">
                <a:moveTo>
                  <a:pt x="238907" y="482"/>
                </a:moveTo>
                <a:cubicBezTo>
                  <a:pt x="278961" y="482"/>
                  <a:pt x="318555" y="1403"/>
                  <a:pt x="358608" y="22"/>
                </a:cubicBezTo>
                <a:cubicBezTo>
                  <a:pt x="376103" y="-439"/>
                  <a:pt x="384851" y="6467"/>
                  <a:pt x="390836" y="22581"/>
                </a:cubicBezTo>
                <a:cubicBezTo>
                  <a:pt x="447924" y="178193"/>
                  <a:pt x="505473" y="333344"/>
                  <a:pt x="563022" y="488036"/>
                </a:cubicBezTo>
                <a:cubicBezTo>
                  <a:pt x="570388" y="508293"/>
                  <a:pt x="563943" y="517501"/>
                  <a:pt x="540923" y="517501"/>
                </a:cubicBezTo>
                <a:cubicBezTo>
                  <a:pt x="466800" y="517501"/>
                  <a:pt x="393138" y="517501"/>
                  <a:pt x="319015" y="517501"/>
                </a:cubicBezTo>
                <a:cubicBezTo>
                  <a:pt x="290010" y="517501"/>
                  <a:pt x="284946" y="524407"/>
                  <a:pt x="295075" y="551109"/>
                </a:cubicBezTo>
                <a:cubicBezTo>
                  <a:pt x="341574" y="671271"/>
                  <a:pt x="388074" y="791894"/>
                  <a:pt x="434573" y="912056"/>
                </a:cubicBezTo>
                <a:cubicBezTo>
                  <a:pt x="435494" y="914818"/>
                  <a:pt x="436875" y="917580"/>
                  <a:pt x="437796" y="920343"/>
                </a:cubicBezTo>
                <a:cubicBezTo>
                  <a:pt x="441018" y="930011"/>
                  <a:pt x="442400" y="939219"/>
                  <a:pt x="431811" y="944743"/>
                </a:cubicBezTo>
                <a:cubicBezTo>
                  <a:pt x="421222" y="950268"/>
                  <a:pt x="414316" y="944283"/>
                  <a:pt x="408331" y="935996"/>
                </a:cubicBezTo>
                <a:cubicBezTo>
                  <a:pt x="368277" y="880749"/>
                  <a:pt x="328223" y="825963"/>
                  <a:pt x="288169" y="771176"/>
                </a:cubicBezTo>
                <a:cubicBezTo>
                  <a:pt x="195630" y="644108"/>
                  <a:pt x="103092" y="517040"/>
                  <a:pt x="10553" y="389973"/>
                </a:cubicBezTo>
                <a:cubicBezTo>
                  <a:pt x="4568" y="381685"/>
                  <a:pt x="-4179" y="373398"/>
                  <a:pt x="2266" y="361428"/>
                </a:cubicBezTo>
                <a:cubicBezTo>
                  <a:pt x="8251" y="350839"/>
                  <a:pt x="19301" y="352681"/>
                  <a:pt x="28969" y="352681"/>
                </a:cubicBezTo>
                <a:cubicBezTo>
                  <a:pt x="80993" y="352681"/>
                  <a:pt x="133477" y="352681"/>
                  <a:pt x="185502" y="352681"/>
                </a:cubicBezTo>
                <a:cubicBezTo>
                  <a:pt x="211744" y="352681"/>
                  <a:pt x="217269" y="344394"/>
                  <a:pt x="208061" y="319993"/>
                </a:cubicBezTo>
                <a:cubicBezTo>
                  <a:pt x="171230" y="224692"/>
                  <a:pt x="134398" y="129391"/>
                  <a:pt x="97567" y="34551"/>
                </a:cubicBezTo>
                <a:cubicBezTo>
                  <a:pt x="86978" y="7388"/>
                  <a:pt x="91582" y="482"/>
                  <a:pt x="120587" y="482"/>
                </a:cubicBezTo>
                <a:cubicBezTo>
                  <a:pt x="160180" y="482"/>
                  <a:pt x="199313" y="482"/>
                  <a:pt x="238907" y="482"/>
                </a:cubicBezTo>
                <a:close/>
              </a:path>
            </a:pathLst>
          </a:custGeom>
          <a:solidFill>
            <a:srgbClr val="CEEFF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3_Contents slide layout">
  <p:cSld name="3_Contents slide layout">
    <p:spTree>
      <p:nvGrpSpPr>
        <p:cNvPr id="24" name="Shape 24"/>
        <p:cNvGrpSpPr/>
        <p:nvPr/>
      </p:nvGrpSpPr>
      <p:grpSpPr>
        <a:xfrm>
          <a:off x="0" y="0"/>
          <a:ext cx="0" cy="0"/>
          <a:chOff x="0" y="0"/>
          <a:chExt cx="0" cy="0"/>
        </a:xfrm>
      </p:grpSpPr>
      <p:sp>
        <p:nvSpPr>
          <p:cNvPr id="25" name="Google Shape;25;p16"/>
          <p:cNvSpPr/>
          <p:nvPr/>
        </p:nvSpPr>
        <p:spPr>
          <a:xfrm>
            <a:off x="0" y="0"/>
            <a:ext cx="12192000" cy="1219200"/>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26" name="Google Shape;26;p16"/>
          <p:cNvSpPr txBox="1"/>
          <p:nvPr>
            <p:ph idx="1" type="body"/>
          </p:nvPr>
        </p:nvSpPr>
        <p:spPr>
          <a:xfrm>
            <a:off x="323529" y="339509"/>
            <a:ext cx="11573197" cy="724247"/>
          </a:xfrm>
          <a:prstGeom prst="rect">
            <a:avLst/>
          </a:prstGeom>
          <a:noFill/>
          <a:ln>
            <a:noFill/>
          </a:ln>
        </p:spPr>
        <p:txBody>
          <a:bodyPr anchorCtr="0" anchor="ctr" bIns="45700" lIns="91425" spcFirstLastPara="1" rIns="91425" wrap="square" tIns="45700">
            <a:noAutofit/>
          </a:bodyPr>
          <a:lstStyle>
            <a:lvl1pPr indent="-228600" lvl="0" marL="457200" marR="0" rtl="0" algn="ctr">
              <a:lnSpc>
                <a:spcPct val="90000"/>
              </a:lnSpc>
              <a:spcBef>
                <a:spcPts val="1000"/>
              </a:spcBef>
              <a:spcAft>
                <a:spcPts val="0"/>
              </a:spcAft>
              <a:buClr>
                <a:schemeClr val="lt1"/>
              </a:buClr>
              <a:buSzPts val="5400"/>
              <a:buFont typeface="Arial"/>
              <a:buNone/>
              <a:defRPr b="0" i="0" sz="5400" u="none" cap="none" strike="noStrike">
                <a:solidFill>
                  <a:schemeClr val="lt1"/>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grpSp>
        <p:nvGrpSpPr>
          <p:cNvPr id="27" name="Google Shape;27;p16"/>
          <p:cNvGrpSpPr/>
          <p:nvPr/>
        </p:nvGrpSpPr>
        <p:grpSpPr>
          <a:xfrm>
            <a:off x="623567" y="-9292"/>
            <a:ext cx="2434936" cy="1219200"/>
            <a:chOff x="623567" y="20852"/>
            <a:chExt cx="2434936" cy="1219200"/>
          </a:xfrm>
        </p:grpSpPr>
        <p:sp>
          <p:nvSpPr>
            <p:cNvPr id="28" name="Google Shape;28;p16"/>
            <p:cNvSpPr/>
            <p:nvPr/>
          </p:nvSpPr>
          <p:spPr>
            <a:xfrm>
              <a:off x="1538287" y="20852"/>
              <a:ext cx="704850" cy="1219200"/>
            </a:xfrm>
            <a:custGeom>
              <a:rect b="b" l="l" r="r" t="t"/>
              <a:pathLst>
                <a:path extrusionOk="0" h="1219200" w="704850">
                  <a:moveTo>
                    <a:pt x="6081" y="522"/>
                  </a:moveTo>
                  <a:cubicBezTo>
                    <a:pt x="15678" y="2921"/>
                    <a:pt x="24342" y="7587"/>
                    <a:pt x="32074" y="13452"/>
                  </a:cubicBezTo>
                  <a:cubicBezTo>
                    <a:pt x="148043" y="102495"/>
                    <a:pt x="262281" y="194072"/>
                    <a:pt x="371186" y="291913"/>
                  </a:cubicBezTo>
                  <a:cubicBezTo>
                    <a:pt x="406643" y="323905"/>
                    <a:pt x="442634" y="355230"/>
                    <a:pt x="478491" y="386822"/>
                  </a:cubicBezTo>
                  <a:cubicBezTo>
                    <a:pt x="482757" y="390687"/>
                    <a:pt x="487555" y="393887"/>
                    <a:pt x="492887" y="396152"/>
                  </a:cubicBezTo>
                  <a:cubicBezTo>
                    <a:pt x="500618" y="399352"/>
                    <a:pt x="505151" y="397752"/>
                    <a:pt x="508350" y="389888"/>
                  </a:cubicBezTo>
                  <a:cubicBezTo>
                    <a:pt x="511682" y="381890"/>
                    <a:pt x="515815" y="374158"/>
                    <a:pt x="519414" y="366294"/>
                  </a:cubicBezTo>
                  <a:cubicBezTo>
                    <a:pt x="525012" y="354163"/>
                    <a:pt x="533677" y="344700"/>
                    <a:pt x="543541" y="335901"/>
                  </a:cubicBezTo>
                  <a:cubicBezTo>
                    <a:pt x="585797" y="297912"/>
                    <a:pt x="630985" y="263520"/>
                    <a:pt x="675506" y="228196"/>
                  </a:cubicBezTo>
                  <a:cubicBezTo>
                    <a:pt x="682971" y="222198"/>
                    <a:pt x="690436" y="216199"/>
                    <a:pt x="698168" y="210601"/>
                  </a:cubicBezTo>
                  <a:cubicBezTo>
                    <a:pt x="702700" y="207268"/>
                    <a:pt x="704566" y="208468"/>
                    <a:pt x="704833" y="214067"/>
                  </a:cubicBezTo>
                  <a:cubicBezTo>
                    <a:pt x="705099" y="219532"/>
                    <a:pt x="702300" y="223797"/>
                    <a:pt x="699367" y="227930"/>
                  </a:cubicBezTo>
                  <a:cubicBezTo>
                    <a:pt x="688836" y="242726"/>
                    <a:pt x="676307" y="255922"/>
                    <a:pt x="664576" y="269652"/>
                  </a:cubicBezTo>
                  <a:cubicBezTo>
                    <a:pt x="622854" y="318573"/>
                    <a:pt x="580598" y="366960"/>
                    <a:pt x="535144" y="412548"/>
                  </a:cubicBezTo>
                  <a:cubicBezTo>
                    <a:pt x="531677" y="416014"/>
                    <a:pt x="532344" y="420280"/>
                    <a:pt x="531411" y="424145"/>
                  </a:cubicBezTo>
                  <a:cubicBezTo>
                    <a:pt x="530345" y="429344"/>
                    <a:pt x="529145" y="434276"/>
                    <a:pt x="525679" y="438408"/>
                  </a:cubicBezTo>
                  <a:cubicBezTo>
                    <a:pt x="522346" y="442274"/>
                    <a:pt x="522346" y="447073"/>
                    <a:pt x="523280" y="451738"/>
                  </a:cubicBezTo>
                  <a:cubicBezTo>
                    <a:pt x="528878" y="479731"/>
                    <a:pt x="537143" y="506924"/>
                    <a:pt x="544341" y="534516"/>
                  </a:cubicBezTo>
                  <a:cubicBezTo>
                    <a:pt x="556338" y="581171"/>
                    <a:pt x="573133" y="626359"/>
                    <a:pt x="588862" y="671814"/>
                  </a:cubicBezTo>
                  <a:cubicBezTo>
                    <a:pt x="609124" y="730066"/>
                    <a:pt x="623920" y="790050"/>
                    <a:pt x="640982" y="849234"/>
                  </a:cubicBezTo>
                  <a:cubicBezTo>
                    <a:pt x="659244" y="912684"/>
                    <a:pt x="674307" y="976935"/>
                    <a:pt x="688436" y="1041451"/>
                  </a:cubicBezTo>
                  <a:cubicBezTo>
                    <a:pt x="690436" y="1050382"/>
                    <a:pt x="691370" y="1059580"/>
                    <a:pt x="692836" y="1068777"/>
                  </a:cubicBezTo>
                  <a:cubicBezTo>
                    <a:pt x="693102" y="1070244"/>
                    <a:pt x="694035" y="1072243"/>
                    <a:pt x="691902" y="1072776"/>
                  </a:cubicBezTo>
                  <a:cubicBezTo>
                    <a:pt x="689903" y="1073310"/>
                    <a:pt x="689503" y="1071310"/>
                    <a:pt x="688970" y="1069844"/>
                  </a:cubicBezTo>
                  <a:cubicBezTo>
                    <a:pt x="683638" y="1055847"/>
                    <a:pt x="678440" y="1041851"/>
                    <a:pt x="674440" y="1027455"/>
                  </a:cubicBezTo>
                  <a:cubicBezTo>
                    <a:pt x="646314" y="925882"/>
                    <a:pt x="616189" y="824841"/>
                    <a:pt x="584463" y="724200"/>
                  </a:cubicBezTo>
                  <a:cubicBezTo>
                    <a:pt x="559404" y="645021"/>
                    <a:pt x="532877" y="566375"/>
                    <a:pt x="500886" y="489595"/>
                  </a:cubicBezTo>
                  <a:cubicBezTo>
                    <a:pt x="498086" y="483063"/>
                    <a:pt x="495287" y="476532"/>
                    <a:pt x="492354" y="470000"/>
                  </a:cubicBezTo>
                  <a:cubicBezTo>
                    <a:pt x="490222" y="465468"/>
                    <a:pt x="486889" y="460136"/>
                    <a:pt x="482090" y="460802"/>
                  </a:cubicBezTo>
                  <a:cubicBezTo>
                    <a:pt x="478092" y="461335"/>
                    <a:pt x="477158" y="467867"/>
                    <a:pt x="476092" y="471999"/>
                  </a:cubicBezTo>
                  <a:cubicBezTo>
                    <a:pt x="474225" y="479731"/>
                    <a:pt x="474892" y="487595"/>
                    <a:pt x="475292" y="495460"/>
                  </a:cubicBezTo>
                  <a:lnTo>
                    <a:pt x="474505" y="1219200"/>
                  </a:lnTo>
                  <a:lnTo>
                    <a:pt x="407041" y="1219200"/>
                  </a:lnTo>
                  <a:lnTo>
                    <a:pt x="409382" y="1154457"/>
                  </a:lnTo>
                  <a:cubicBezTo>
                    <a:pt x="419288" y="881913"/>
                    <a:pt x="429424" y="609994"/>
                    <a:pt x="434503" y="499459"/>
                  </a:cubicBezTo>
                  <a:cubicBezTo>
                    <a:pt x="435169" y="487595"/>
                    <a:pt x="434236" y="486129"/>
                    <a:pt x="423306" y="490661"/>
                  </a:cubicBezTo>
                  <a:cubicBezTo>
                    <a:pt x="405710" y="497992"/>
                    <a:pt x="393313" y="487995"/>
                    <a:pt x="380117" y="479731"/>
                  </a:cubicBezTo>
                  <a:cubicBezTo>
                    <a:pt x="378117" y="478398"/>
                    <a:pt x="377584" y="475732"/>
                    <a:pt x="377317" y="473199"/>
                  </a:cubicBezTo>
                  <a:cubicBezTo>
                    <a:pt x="376918" y="468400"/>
                    <a:pt x="377850" y="463735"/>
                    <a:pt x="379584" y="459469"/>
                  </a:cubicBezTo>
                  <a:cubicBezTo>
                    <a:pt x="384516" y="447739"/>
                    <a:pt x="388248" y="435609"/>
                    <a:pt x="392380" y="423612"/>
                  </a:cubicBezTo>
                  <a:cubicBezTo>
                    <a:pt x="394913" y="416281"/>
                    <a:pt x="400112" y="413881"/>
                    <a:pt x="407577" y="416281"/>
                  </a:cubicBezTo>
                  <a:cubicBezTo>
                    <a:pt x="413841" y="418147"/>
                    <a:pt x="418907" y="422412"/>
                    <a:pt x="423839" y="426411"/>
                  </a:cubicBezTo>
                  <a:cubicBezTo>
                    <a:pt x="426105" y="428145"/>
                    <a:pt x="427837" y="428811"/>
                    <a:pt x="430771" y="427744"/>
                  </a:cubicBezTo>
                  <a:cubicBezTo>
                    <a:pt x="438635" y="424811"/>
                    <a:pt x="446500" y="422279"/>
                    <a:pt x="454498" y="419880"/>
                  </a:cubicBezTo>
                  <a:cubicBezTo>
                    <a:pt x="458629" y="418680"/>
                    <a:pt x="457830" y="417080"/>
                    <a:pt x="455564" y="414681"/>
                  </a:cubicBezTo>
                  <a:cubicBezTo>
                    <a:pt x="450498" y="409482"/>
                    <a:pt x="444500" y="405617"/>
                    <a:pt x="438368" y="402018"/>
                  </a:cubicBezTo>
                  <a:cubicBezTo>
                    <a:pt x="410243" y="385488"/>
                    <a:pt x="385448" y="364694"/>
                    <a:pt x="362921" y="341233"/>
                  </a:cubicBezTo>
                  <a:cubicBezTo>
                    <a:pt x="314001" y="290180"/>
                    <a:pt x="263881" y="240193"/>
                    <a:pt x="212294" y="191672"/>
                  </a:cubicBezTo>
                  <a:cubicBezTo>
                    <a:pt x="148977" y="131821"/>
                    <a:pt x="81661" y="76102"/>
                    <a:pt x="15811" y="18917"/>
                  </a:cubicBezTo>
                  <a:cubicBezTo>
                    <a:pt x="11146" y="14919"/>
                    <a:pt x="6747" y="10786"/>
                    <a:pt x="2215" y="6654"/>
                  </a:cubicBezTo>
                  <a:cubicBezTo>
                    <a:pt x="882" y="5321"/>
                    <a:pt x="-718" y="3588"/>
                    <a:pt x="348" y="1589"/>
                  </a:cubicBezTo>
                  <a:cubicBezTo>
                    <a:pt x="1548" y="-678"/>
                    <a:pt x="4081" y="-11"/>
                    <a:pt x="6081" y="522"/>
                  </a:cubicBezTo>
                  <a:close/>
                </a:path>
              </a:pathLst>
            </a:custGeom>
            <a:solidFill>
              <a:srgbClr val="609D33">
                <a:alpha val="60000"/>
              </a:srgbClr>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9" name="Google Shape;29;p16"/>
            <p:cNvSpPr/>
            <p:nvPr/>
          </p:nvSpPr>
          <p:spPr>
            <a:xfrm>
              <a:off x="2161853" y="284463"/>
              <a:ext cx="552450" cy="955589"/>
            </a:xfrm>
            <a:custGeom>
              <a:rect b="b" l="l" r="r" t="t"/>
              <a:pathLst>
                <a:path extrusionOk="0" h="1219200" w="704850">
                  <a:moveTo>
                    <a:pt x="6081" y="522"/>
                  </a:moveTo>
                  <a:cubicBezTo>
                    <a:pt x="15678" y="2921"/>
                    <a:pt x="24342" y="7587"/>
                    <a:pt x="32074" y="13452"/>
                  </a:cubicBezTo>
                  <a:cubicBezTo>
                    <a:pt x="148043" y="102495"/>
                    <a:pt x="262281" y="194072"/>
                    <a:pt x="371186" y="291913"/>
                  </a:cubicBezTo>
                  <a:cubicBezTo>
                    <a:pt x="406643" y="323905"/>
                    <a:pt x="442634" y="355230"/>
                    <a:pt x="478491" y="386822"/>
                  </a:cubicBezTo>
                  <a:cubicBezTo>
                    <a:pt x="482757" y="390687"/>
                    <a:pt x="487555" y="393887"/>
                    <a:pt x="492887" y="396152"/>
                  </a:cubicBezTo>
                  <a:cubicBezTo>
                    <a:pt x="500618" y="399352"/>
                    <a:pt x="505151" y="397752"/>
                    <a:pt x="508350" y="389888"/>
                  </a:cubicBezTo>
                  <a:cubicBezTo>
                    <a:pt x="511682" y="381890"/>
                    <a:pt x="515815" y="374158"/>
                    <a:pt x="519414" y="366294"/>
                  </a:cubicBezTo>
                  <a:cubicBezTo>
                    <a:pt x="525012" y="354163"/>
                    <a:pt x="533677" y="344700"/>
                    <a:pt x="543541" y="335901"/>
                  </a:cubicBezTo>
                  <a:cubicBezTo>
                    <a:pt x="585797" y="297912"/>
                    <a:pt x="630985" y="263520"/>
                    <a:pt x="675506" y="228196"/>
                  </a:cubicBezTo>
                  <a:cubicBezTo>
                    <a:pt x="682971" y="222198"/>
                    <a:pt x="690436" y="216199"/>
                    <a:pt x="698168" y="210601"/>
                  </a:cubicBezTo>
                  <a:cubicBezTo>
                    <a:pt x="702700" y="207268"/>
                    <a:pt x="704566" y="208468"/>
                    <a:pt x="704833" y="214067"/>
                  </a:cubicBezTo>
                  <a:cubicBezTo>
                    <a:pt x="705099" y="219532"/>
                    <a:pt x="702300" y="223797"/>
                    <a:pt x="699367" y="227930"/>
                  </a:cubicBezTo>
                  <a:cubicBezTo>
                    <a:pt x="688836" y="242726"/>
                    <a:pt x="676307" y="255922"/>
                    <a:pt x="664576" y="269652"/>
                  </a:cubicBezTo>
                  <a:cubicBezTo>
                    <a:pt x="622854" y="318573"/>
                    <a:pt x="580598" y="366960"/>
                    <a:pt x="535144" y="412548"/>
                  </a:cubicBezTo>
                  <a:cubicBezTo>
                    <a:pt x="531677" y="416014"/>
                    <a:pt x="532344" y="420280"/>
                    <a:pt x="531411" y="424145"/>
                  </a:cubicBezTo>
                  <a:cubicBezTo>
                    <a:pt x="530345" y="429344"/>
                    <a:pt x="529145" y="434276"/>
                    <a:pt x="525679" y="438408"/>
                  </a:cubicBezTo>
                  <a:cubicBezTo>
                    <a:pt x="522346" y="442274"/>
                    <a:pt x="522346" y="447073"/>
                    <a:pt x="523280" y="451738"/>
                  </a:cubicBezTo>
                  <a:cubicBezTo>
                    <a:pt x="528878" y="479731"/>
                    <a:pt x="537143" y="506924"/>
                    <a:pt x="544341" y="534516"/>
                  </a:cubicBezTo>
                  <a:cubicBezTo>
                    <a:pt x="556338" y="581171"/>
                    <a:pt x="573133" y="626359"/>
                    <a:pt x="588862" y="671814"/>
                  </a:cubicBezTo>
                  <a:cubicBezTo>
                    <a:pt x="609124" y="730066"/>
                    <a:pt x="623920" y="790050"/>
                    <a:pt x="640982" y="849234"/>
                  </a:cubicBezTo>
                  <a:cubicBezTo>
                    <a:pt x="659244" y="912684"/>
                    <a:pt x="674307" y="976935"/>
                    <a:pt x="688436" y="1041451"/>
                  </a:cubicBezTo>
                  <a:cubicBezTo>
                    <a:pt x="690436" y="1050382"/>
                    <a:pt x="691370" y="1059580"/>
                    <a:pt x="692836" y="1068777"/>
                  </a:cubicBezTo>
                  <a:cubicBezTo>
                    <a:pt x="693102" y="1070244"/>
                    <a:pt x="694035" y="1072243"/>
                    <a:pt x="691902" y="1072776"/>
                  </a:cubicBezTo>
                  <a:cubicBezTo>
                    <a:pt x="689903" y="1073310"/>
                    <a:pt x="689503" y="1071310"/>
                    <a:pt x="688970" y="1069844"/>
                  </a:cubicBezTo>
                  <a:cubicBezTo>
                    <a:pt x="683638" y="1055847"/>
                    <a:pt x="678440" y="1041851"/>
                    <a:pt x="674440" y="1027455"/>
                  </a:cubicBezTo>
                  <a:cubicBezTo>
                    <a:pt x="646314" y="925882"/>
                    <a:pt x="616189" y="824841"/>
                    <a:pt x="584463" y="724200"/>
                  </a:cubicBezTo>
                  <a:cubicBezTo>
                    <a:pt x="559404" y="645021"/>
                    <a:pt x="532877" y="566375"/>
                    <a:pt x="500886" y="489595"/>
                  </a:cubicBezTo>
                  <a:cubicBezTo>
                    <a:pt x="498086" y="483063"/>
                    <a:pt x="495287" y="476532"/>
                    <a:pt x="492354" y="470000"/>
                  </a:cubicBezTo>
                  <a:cubicBezTo>
                    <a:pt x="490222" y="465468"/>
                    <a:pt x="486889" y="460136"/>
                    <a:pt x="482090" y="460802"/>
                  </a:cubicBezTo>
                  <a:cubicBezTo>
                    <a:pt x="478092" y="461335"/>
                    <a:pt x="477158" y="467867"/>
                    <a:pt x="476092" y="471999"/>
                  </a:cubicBezTo>
                  <a:cubicBezTo>
                    <a:pt x="474225" y="479731"/>
                    <a:pt x="474892" y="487595"/>
                    <a:pt x="475292" y="495460"/>
                  </a:cubicBezTo>
                  <a:lnTo>
                    <a:pt x="474505" y="1219200"/>
                  </a:lnTo>
                  <a:lnTo>
                    <a:pt x="407041" y="1219200"/>
                  </a:lnTo>
                  <a:lnTo>
                    <a:pt x="409382" y="1154457"/>
                  </a:lnTo>
                  <a:cubicBezTo>
                    <a:pt x="419288" y="881913"/>
                    <a:pt x="429424" y="609994"/>
                    <a:pt x="434503" y="499459"/>
                  </a:cubicBezTo>
                  <a:cubicBezTo>
                    <a:pt x="435169" y="487595"/>
                    <a:pt x="434236" y="486129"/>
                    <a:pt x="423306" y="490661"/>
                  </a:cubicBezTo>
                  <a:cubicBezTo>
                    <a:pt x="405710" y="497992"/>
                    <a:pt x="393313" y="487995"/>
                    <a:pt x="380117" y="479731"/>
                  </a:cubicBezTo>
                  <a:cubicBezTo>
                    <a:pt x="378117" y="478398"/>
                    <a:pt x="377584" y="475732"/>
                    <a:pt x="377317" y="473199"/>
                  </a:cubicBezTo>
                  <a:cubicBezTo>
                    <a:pt x="376918" y="468400"/>
                    <a:pt x="377850" y="463735"/>
                    <a:pt x="379584" y="459469"/>
                  </a:cubicBezTo>
                  <a:cubicBezTo>
                    <a:pt x="384516" y="447739"/>
                    <a:pt x="388248" y="435609"/>
                    <a:pt x="392380" y="423612"/>
                  </a:cubicBezTo>
                  <a:cubicBezTo>
                    <a:pt x="394913" y="416281"/>
                    <a:pt x="400112" y="413881"/>
                    <a:pt x="407577" y="416281"/>
                  </a:cubicBezTo>
                  <a:cubicBezTo>
                    <a:pt x="413841" y="418147"/>
                    <a:pt x="418907" y="422412"/>
                    <a:pt x="423839" y="426411"/>
                  </a:cubicBezTo>
                  <a:cubicBezTo>
                    <a:pt x="426105" y="428145"/>
                    <a:pt x="427837" y="428811"/>
                    <a:pt x="430771" y="427744"/>
                  </a:cubicBezTo>
                  <a:cubicBezTo>
                    <a:pt x="438635" y="424811"/>
                    <a:pt x="446500" y="422279"/>
                    <a:pt x="454498" y="419880"/>
                  </a:cubicBezTo>
                  <a:cubicBezTo>
                    <a:pt x="458629" y="418680"/>
                    <a:pt x="457830" y="417080"/>
                    <a:pt x="455564" y="414681"/>
                  </a:cubicBezTo>
                  <a:cubicBezTo>
                    <a:pt x="450498" y="409482"/>
                    <a:pt x="444500" y="405617"/>
                    <a:pt x="438368" y="402018"/>
                  </a:cubicBezTo>
                  <a:cubicBezTo>
                    <a:pt x="410243" y="385488"/>
                    <a:pt x="385448" y="364694"/>
                    <a:pt x="362921" y="341233"/>
                  </a:cubicBezTo>
                  <a:cubicBezTo>
                    <a:pt x="314001" y="290180"/>
                    <a:pt x="263881" y="240193"/>
                    <a:pt x="212294" y="191672"/>
                  </a:cubicBezTo>
                  <a:cubicBezTo>
                    <a:pt x="148977" y="131821"/>
                    <a:pt x="81661" y="76102"/>
                    <a:pt x="15811" y="18917"/>
                  </a:cubicBezTo>
                  <a:cubicBezTo>
                    <a:pt x="11146" y="14919"/>
                    <a:pt x="6747" y="10786"/>
                    <a:pt x="2215" y="6654"/>
                  </a:cubicBezTo>
                  <a:cubicBezTo>
                    <a:pt x="882" y="5321"/>
                    <a:pt x="-718" y="3588"/>
                    <a:pt x="348" y="1589"/>
                  </a:cubicBezTo>
                  <a:cubicBezTo>
                    <a:pt x="1548" y="-678"/>
                    <a:pt x="4081" y="-11"/>
                    <a:pt x="6081" y="522"/>
                  </a:cubicBezTo>
                  <a:close/>
                </a:path>
              </a:pathLst>
            </a:custGeom>
            <a:solidFill>
              <a:srgbClr val="609D33">
                <a:alpha val="60000"/>
              </a:srgbClr>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30" name="Google Shape;30;p16"/>
            <p:cNvSpPr/>
            <p:nvPr/>
          </p:nvSpPr>
          <p:spPr>
            <a:xfrm>
              <a:off x="1378101" y="436863"/>
              <a:ext cx="464344" cy="803189"/>
            </a:xfrm>
            <a:custGeom>
              <a:rect b="b" l="l" r="r" t="t"/>
              <a:pathLst>
                <a:path extrusionOk="0" h="1219200" w="704850">
                  <a:moveTo>
                    <a:pt x="6081" y="522"/>
                  </a:moveTo>
                  <a:cubicBezTo>
                    <a:pt x="15678" y="2921"/>
                    <a:pt x="24342" y="7587"/>
                    <a:pt x="32074" y="13452"/>
                  </a:cubicBezTo>
                  <a:cubicBezTo>
                    <a:pt x="148043" y="102495"/>
                    <a:pt x="262281" y="194072"/>
                    <a:pt x="371186" y="291913"/>
                  </a:cubicBezTo>
                  <a:cubicBezTo>
                    <a:pt x="406643" y="323905"/>
                    <a:pt x="442634" y="355230"/>
                    <a:pt x="478491" y="386822"/>
                  </a:cubicBezTo>
                  <a:cubicBezTo>
                    <a:pt x="482757" y="390687"/>
                    <a:pt x="487555" y="393887"/>
                    <a:pt x="492887" y="396152"/>
                  </a:cubicBezTo>
                  <a:cubicBezTo>
                    <a:pt x="500618" y="399352"/>
                    <a:pt x="505151" y="397752"/>
                    <a:pt x="508350" y="389888"/>
                  </a:cubicBezTo>
                  <a:cubicBezTo>
                    <a:pt x="511682" y="381890"/>
                    <a:pt x="515815" y="374158"/>
                    <a:pt x="519414" y="366294"/>
                  </a:cubicBezTo>
                  <a:cubicBezTo>
                    <a:pt x="525012" y="354163"/>
                    <a:pt x="533677" y="344700"/>
                    <a:pt x="543541" y="335901"/>
                  </a:cubicBezTo>
                  <a:cubicBezTo>
                    <a:pt x="585797" y="297912"/>
                    <a:pt x="630985" y="263520"/>
                    <a:pt x="675506" y="228196"/>
                  </a:cubicBezTo>
                  <a:cubicBezTo>
                    <a:pt x="682971" y="222198"/>
                    <a:pt x="690436" y="216199"/>
                    <a:pt x="698168" y="210601"/>
                  </a:cubicBezTo>
                  <a:cubicBezTo>
                    <a:pt x="702700" y="207268"/>
                    <a:pt x="704566" y="208468"/>
                    <a:pt x="704833" y="214067"/>
                  </a:cubicBezTo>
                  <a:cubicBezTo>
                    <a:pt x="705099" y="219532"/>
                    <a:pt x="702300" y="223797"/>
                    <a:pt x="699367" y="227930"/>
                  </a:cubicBezTo>
                  <a:cubicBezTo>
                    <a:pt x="688836" y="242726"/>
                    <a:pt x="676307" y="255922"/>
                    <a:pt x="664576" y="269652"/>
                  </a:cubicBezTo>
                  <a:cubicBezTo>
                    <a:pt x="622854" y="318573"/>
                    <a:pt x="580598" y="366960"/>
                    <a:pt x="535144" y="412548"/>
                  </a:cubicBezTo>
                  <a:cubicBezTo>
                    <a:pt x="531677" y="416014"/>
                    <a:pt x="532344" y="420280"/>
                    <a:pt x="531411" y="424145"/>
                  </a:cubicBezTo>
                  <a:cubicBezTo>
                    <a:pt x="530345" y="429344"/>
                    <a:pt x="529145" y="434276"/>
                    <a:pt x="525679" y="438408"/>
                  </a:cubicBezTo>
                  <a:cubicBezTo>
                    <a:pt x="522346" y="442274"/>
                    <a:pt x="522346" y="447073"/>
                    <a:pt x="523280" y="451738"/>
                  </a:cubicBezTo>
                  <a:cubicBezTo>
                    <a:pt x="528878" y="479731"/>
                    <a:pt x="537143" y="506924"/>
                    <a:pt x="544341" y="534516"/>
                  </a:cubicBezTo>
                  <a:cubicBezTo>
                    <a:pt x="556338" y="581171"/>
                    <a:pt x="573133" y="626359"/>
                    <a:pt x="588862" y="671814"/>
                  </a:cubicBezTo>
                  <a:cubicBezTo>
                    <a:pt x="609124" y="730066"/>
                    <a:pt x="623920" y="790050"/>
                    <a:pt x="640982" y="849234"/>
                  </a:cubicBezTo>
                  <a:cubicBezTo>
                    <a:pt x="659244" y="912684"/>
                    <a:pt x="674307" y="976935"/>
                    <a:pt x="688436" y="1041451"/>
                  </a:cubicBezTo>
                  <a:cubicBezTo>
                    <a:pt x="690436" y="1050382"/>
                    <a:pt x="691370" y="1059580"/>
                    <a:pt x="692836" y="1068777"/>
                  </a:cubicBezTo>
                  <a:cubicBezTo>
                    <a:pt x="693102" y="1070244"/>
                    <a:pt x="694035" y="1072243"/>
                    <a:pt x="691902" y="1072776"/>
                  </a:cubicBezTo>
                  <a:cubicBezTo>
                    <a:pt x="689903" y="1073310"/>
                    <a:pt x="689503" y="1071310"/>
                    <a:pt x="688970" y="1069844"/>
                  </a:cubicBezTo>
                  <a:cubicBezTo>
                    <a:pt x="683638" y="1055847"/>
                    <a:pt x="678440" y="1041851"/>
                    <a:pt x="674440" y="1027455"/>
                  </a:cubicBezTo>
                  <a:cubicBezTo>
                    <a:pt x="646314" y="925882"/>
                    <a:pt x="616189" y="824841"/>
                    <a:pt x="584463" y="724200"/>
                  </a:cubicBezTo>
                  <a:cubicBezTo>
                    <a:pt x="559404" y="645021"/>
                    <a:pt x="532877" y="566375"/>
                    <a:pt x="500886" y="489595"/>
                  </a:cubicBezTo>
                  <a:cubicBezTo>
                    <a:pt x="498086" y="483063"/>
                    <a:pt x="495287" y="476532"/>
                    <a:pt x="492354" y="470000"/>
                  </a:cubicBezTo>
                  <a:cubicBezTo>
                    <a:pt x="490222" y="465468"/>
                    <a:pt x="486889" y="460136"/>
                    <a:pt x="482090" y="460802"/>
                  </a:cubicBezTo>
                  <a:cubicBezTo>
                    <a:pt x="478092" y="461335"/>
                    <a:pt x="477158" y="467867"/>
                    <a:pt x="476092" y="471999"/>
                  </a:cubicBezTo>
                  <a:cubicBezTo>
                    <a:pt x="474225" y="479731"/>
                    <a:pt x="474892" y="487595"/>
                    <a:pt x="475292" y="495460"/>
                  </a:cubicBezTo>
                  <a:lnTo>
                    <a:pt x="474505" y="1219200"/>
                  </a:lnTo>
                  <a:lnTo>
                    <a:pt x="407041" y="1219200"/>
                  </a:lnTo>
                  <a:lnTo>
                    <a:pt x="409382" y="1154457"/>
                  </a:lnTo>
                  <a:cubicBezTo>
                    <a:pt x="419288" y="881913"/>
                    <a:pt x="429424" y="609994"/>
                    <a:pt x="434503" y="499459"/>
                  </a:cubicBezTo>
                  <a:cubicBezTo>
                    <a:pt x="435169" y="487595"/>
                    <a:pt x="434236" y="486129"/>
                    <a:pt x="423306" y="490661"/>
                  </a:cubicBezTo>
                  <a:cubicBezTo>
                    <a:pt x="405710" y="497992"/>
                    <a:pt x="393313" y="487995"/>
                    <a:pt x="380117" y="479731"/>
                  </a:cubicBezTo>
                  <a:cubicBezTo>
                    <a:pt x="378117" y="478398"/>
                    <a:pt x="377584" y="475732"/>
                    <a:pt x="377317" y="473199"/>
                  </a:cubicBezTo>
                  <a:cubicBezTo>
                    <a:pt x="376918" y="468400"/>
                    <a:pt x="377850" y="463735"/>
                    <a:pt x="379584" y="459469"/>
                  </a:cubicBezTo>
                  <a:cubicBezTo>
                    <a:pt x="384516" y="447739"/>
                    <a:pt x="388248" y="435609"/>
                    <a:pt x="392380" y="423612"/>
                  </a:cubicBezTo>
                  <a:cubicBezTo>
                    <a:pt x="394913" y="416281"/>
                    <a:pt x="400112" y="413881"/>
                    <a:pt x="407577" y="416281"/>
                  </a:cubicBezTo>
                  <a:cubicBezTo>
                    <a:pt x="413841" y="418147"/>
                    <a:pt x="418907" y="422412"/>
                    <a:pt x="423839" y="426411"/>
                  </a:cubicBezTo>
                  <a:cubicBezTo>
                    <a:pt x="426105" y="428145"/>
                    <a:pt x="427837" y="428811"/>
                    <a:pt x="430771" y="427744"/>
                  </a:cubicBezTo>
                  <a:cubicBezTo>
                    <a:pt x="438635" y="424811"/>
                    <a:pt x="446500" y="422279"/>
                    <a:pt x="454498" y="419880"/>
                  </a:cubicBezTo>
                  <a:cubicBezTo>
                    <a:pt x="458629" y="418680"/>
                    <a:pt x="457830" y="417080"/>
                    <a:pt x="455564" y="414681"/>
                  </a:cubicBezTo>
                  <a:cubicBezTo>
                    <a:pt x="450498" y="409482"/>
                    <a:pt x="444500" y="405617"/>
                    <a:pt x="438368" y="402018"/>
                  </a:cubicBezTo>
                  <a:cubicBezTo>
                    <a:pt x="410243" y="385488"/>
                    <a:pt x="385448" y="364694"/>
                    <a:pt x="362921" y="341233"/>
                  </a:cubicBezTo>
                  <a:cubicBezTo>
                    <a:pt x="314001" y="290180"/>
                    <a:pt x="263881" y="240193"/>
                    <a:pt x="212294" y="191672"/>
                  </a:cubicBezTo>
                  <a:cubicBezTo>
                    <a:pt x="148977" y="131821"/>
                    <a:pt x="81661" y="76102"/>
                    <a:pt x="15811" y="18917"/>
                  </a:cubicBezTo>
                  <a:cubicBezTo>
                    <a:pt x="11146" y="14919"/>
                    <a:pt x="6747" y="10786"/>
                    <a:pt x="2215" y="6654"/>
                  </a:cubicBezTo>
                  <a:cubicBezTo>
                    <a:pt x="882" y="5321"/>
                    <a:pt x="-718" y="3588"/>
                    <a:pt x="348" y="1589"/>
                  </a:cubicBezTo>
                  <a:cubicBezTo>
                    <a:pt x="1548" y="-678"/>
                    <a:pt x="4081" y="-11"/>
                    <a:pt x="6081" y="522"/>
                  </a:cubicBezTo>
                  <a:close/>
                </a:path>
              </a:pathLst>
            </a:custGeom>
            <a:solidFill>
              <a:srgbClr val="609D33">
                <a:alpha val="60000"/>
              </a:srgbClr>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31" name="Google Shape;31;p16"/>
            <p:cNvSpPr/>
            <p:nvPr/>
          </p:nvSpPr>
          <p:spPr>
            <a:xfrm>
              <a:off x="745171" y="282011"/>
              <a:ext cx="553868" cy="958041"/>
            </a:xfrm>
            <a:custGeom>
              <a:rect b="b" l="l" r="r" t="t"/>
              <a:pathLst>
                <a:path extrusionOk="0" h="1219200" w="704850">
                  <a:moveTo>
                    <a:pt x="6081" y="522"/>
                  </a:moveTo>
                  <a:cubicBezTo>
                    <a:pt x="15678" y="2921"/>
                    <a:pt x="24342" y="7587"/>
                    <a:pt x="32074" y="13452"/>
                  </a:cubicBezTo>
                  <a:cubicBezTo>
                    <a:pt x="148043" y="102495"/>
                    <a:pt x="262281" y="194072"/>
                    <a:pt x="371186" y="291913"/>
                  </a:cubicBezTo>
                  <a:cubicBezTo>
                    <a:pt x="406643" y="323905"/>
                    <a:pt x="442634" y="355230"/>
                    <a:pt x="478491" y="386822"/>
                  </a:cubicBezTo>
                  <a:cubicBezTo>
                    <a:pt x="482757" y="390687"/>
                    <a:pt x="487555" y="393887"/>
                    <a:pt x="492887" y="396152"/>
                  </a:cubicBezTo>
                  <a:cubicBezTo>
                    <a:pt x="500618" y="399352"/>
                    <a:pt x="505151" y="397752"/>
                    <a:pt x="508350" y="389888"/>
                  </a:cubicBezTo>
                  <a:cubicBezTo>
                    <a:pt x="511682" y="381890"/>
                    <a:pt x="515815" y="374158"/>
                    <a:pt x="519414" y="366294"/>
                  </a:cubicBezTo>
                  <a:cubicBezTo>
                    <a:pt x="525012" y="354163"/>
                    <a:pt x="533677" y="344700"/>
                    <a:pt x="543541" y="335901"/>
                  </a:cubicBezTo>
                  <a:cubicBezTo>
                    <a:pt x="585797" y="297912"/>
                    <a:pt x="630985" y="263520"/>
                    <a:pt x="675506" y="228196"/>
                  </a:cubicBezTo>
                  <a:cubicBezTo>
                    <a:pt x="682971" y="222198"/>
                    <a:pt x="690436" y="216199"/>
                    <a:pt x="698168" y="210601"/>
                  </a:cubicBezTo>
                  <a:cubicBezTo>
                    <a:pt x="702700" y="207268"/>
                    <a:pt x="704566" y="208468"/>
                    <a:pt x="704833" y="214067"/>
                  </a:cubicBezTo>
                  <a:cubicBezTo>
                    <a:pt x="705099" y="219532"/>
                    <a:pt x="702300" y="223797"/>
                    <a:pt x="699367" y="227930"/>
                  </a:cubicBezTo>
                  <a:cubicBezTo>
                    <a:pt x="688836" y="242726"/>
                    <a:pt x="676307" y="255922"/>
                    <a:pt x="664576" y="269652"/>
                  </a:cubicBezTo>
                  <a:cubicBezTo>
                    <a:pt x="622854" y="318573"/>
                    <a:pt x="580598" y="366960"/>
                    <a:pt x="535144" y="412548"/>
                  </a:cubicBezTo>
                  <a:cubicBezTo>
                    <a:pt x="531677" y="416014"/>
                    <a:pt x="532344" y="420280"/>
                    <a:pt x="531411" y="424145"/>
                  </a:cubicBezTo>
                  <a:cubicBezTo>
                    <a:pt x="530345" y="429344"/>
                    <a:pt x="529145" y="434276"/>
                    <a:pt x="525679" y="438408"/>
                  </a:cubicBezTo>
                  <a:cubicBezTo>
                    <a:pt x="522346" y="442274"/>
                    <a:pt x="522346" y="447073"/>
                    <a:pt x="523280" y="451738"/>
                  </a:cubicBezTo>
                  <a:cubicBezTo>
                    <a:pt x="528878" y="479731"/>
                    <a:pt x="537143" y="506924"/>
                    <a:pt x="544341" y="534516"/>
                  </a:cubicBezTo>
                  <a:cubicBezTo>
                    <a:pt x="556338" y="581171"/>
                    <a:pt x="573133" y="626359"/>
                    <a:pt x="588862" y="671814"/>
                  </a:cubicBezTo>
                  <a:cubicBezTo>
                    <a:pt x="609124" y="730066"/>
                    <a:pt x="623920" y="790050"/>
                    <a:pt x="640982" y="849234"/>
                  </a:cubicBezTo>
                  <a:cubicBezTo>
                    <a:pt x="659244" y="912684"/>
                    <a:pt x="674307" y="976935"/>
                    <a:pt x="688436" y="1041451"/>
                  </a:cubicBezTo>
                  <a:cubicBezTo>
                    <a:pt x="690436" y="1050382"/>
                    <a:pt x="691370" y="1059580"/>
                    <a:pt x="692836" y="1068777"/>
                  </a:cubicBezTo>
                  <a:cubicBezTo>
                    <a:pt x="693102" y="1070244"/>
                    <a:pt x="694035" y="1072243"/>
                    <a:pt x="691902" y="1072776"/>
                  </a:cubicBezTo>
                  <a:cubicBezTo>
                    <a:pt x="689903" y="1073310"/>
                    <a:pt x="689503" y="1071310"/>
                    <a:pt x="688970" y="1069844"/>
                  </a:cubicBezTo>
                  <a:cubicBezTo>
                    <a:pt x="683638" y="1055847"/>
                    <a:pt x="678440" y="1041851"/>
                    <a:pt x="674440" y="1027455"/>
                  </a:cubicBezTo>
                  <a:cubicBezTo>
                    <a:pt x="646314" y="925882"/>
                    <a:pt x="616189" y="824841"/>
                    <a:pt x="584463" y="724200"/>
                  </a:cubicBezTo>
                  <a:cubicBezTo>
                    <a:pt x="559404" y="645021"/>
                    <a:pt x="532877" y="566375"/>
                    <a:pt x="500886" y="489595"/>
                  </a:cubicBezTo>
                  <a:cubicBezTo>
                    <a:pt x="498086" y="483063"/>
                    <a:pt x="495287" y="476532"/>
                    <a:pt x="492354" y="470000"/>
                  </a:cubicBezTo>
                  <a:cubicBezTo>
                    <a:pt x="490222" y="465468"/>
                    <a:pt x="486889" y="460136"/>
                    <a:pt x="482090" y="460802"/>
                  </a:cubicBezTo>
                  <a:cubicBezTo>
                    <a:pt x="478092" y="461335"/>
                    <a:pt x="477158" y="467867"/>
                    <a:pt x="476092" y="471999"/>
                  </a:cubicBezTo>
                  <a:cubicBezTo>
                    <a:pt x="474225" y="479731"/>
                    <a:pt x="474892" y="487595"/>
                    <a:pt x="475292" y="495460"/>
                  </a:cubicBezTo>
                  <a:lnTo>
                    <a:pt x="474505" y="1219200"/>
                  </a:lnTo>
                  <a:lnTo>
                    <a:pt x="407041" y="1219200"/>
                  </a:lnTo>
                  <a:lnTo>
                    <a:pt x="409382" y="1154457"/>
                  </a:lnTo>
                  <a:cubicBezTo>
                    <a:pt x="419288" y="881913"/>
                    <a:pt x="429424" y="609994"/>
                    <a:pt x="434503" y="499459"/>
                  </a:cubicBezTo>
                  <a:cubicBezTo>
                    <a:pt x="435169" y="487595"/>
                    <a:pt x="434236" y="486129"/>
                    <a:pt x="423306" y="490661"/>
                  </a:cubicBezTo>
                  <a:cubicBezTo>
                    <a:pt x="405710" y="497992"/>
                    <a:pt x="393313" y="487995"/>
                    <a:pt x="380117" y="479731"/>
                  </a:cubicBezTo>
                  <a:cubicBezTo>
                    <a:pt x="378117" y="478398"/>
                    <a:pt x="377584" y="475732"/>
                    <a:pt x="377317" y="473199"/>
                  </a:cubicBezTo>
                  <a:cubicBezTo>
                    <a:pt x="376918" y="468400"/>
                    <a:pt x="377850" y="463735"/>
                    <a:pt x="379584" y="459469"/>
                  </a:cubicBezTo>
                  <a:cubicBezTo>
                    <a:pt x="384516" y="447739"/>
                    <a:pt x="388248" y="435609"/>
                    <a:pt x="392380" y="423612"/>
                  </a:cubicBezTo>
                  <a:cubicBezTo>
                    <a:pt x="394913" y="416281"/>
                    <a:pt x="400112" y="413881"/>
                    <a:pt x="407577" y="416281"/>
                  </a:cubicBezTo>
                  <a:cubicBezTo>
                    <a:pt x="413841" y="418147"/>
                    <a:pt x="418907" y="422412"/>
                    <a:pt x="423839" y="426411"/>
                  </a:cubicBezTo>
                  <a:cubicBezTo>
                    <a:pt x="426105" y="428145"/>
                    <a:pt x="427837" y="428811"/>
                    <a:pt x="430771" y="427744"/>
                  </a:cubicBezTo>
                  <a:cubicBezTo>
                    <a:pt x="438635" y="424811"/>
                    <a:pt x="446500" y="422279"/>
                    <a:pt x="454498" y="419880"/>
                  </a:cubicBezTo>
                  <a:cubicBezTo>
                    <a:pt x="458629" y="418680"/>
                    <a:pt x="457830" y="417080"/>
                    <a:pt x="455564" y="414681"/>
                  </a:cubicBezTo>
                  <a:cubicBezTo>
                    <a:pt x="450498" y="409482"/>
                    <a:pt x="444500" y="405617"/>
                    <a:pt x="438368" y="402018"/>
                  </a:cubicBezTo>
                  <a:cubicBezTo>
                    <a:pt x="410243" y="385488"/>
                    <a:pt x="385448" y="364694"/>
                    <a:pt x="362921" y="341233"/>
                  </a:cubicBezTo>
                  <a:cubicBezTo>
                    <a:pt x="314001" y="290180"/>
                    <a:pt x="263881" y="240193"/>
                    <a:pt x="212294" y="191672"/>
                  </a:cubicBezTo>
                  <a:cubicBezTo>
                    <a:pt x="148977" y="131821"/>
                    <a:pt x="81661" y="76102"/>
                    <a:pt x="15811" y="18917"/>
                  </a:cubicBezTo>
                  <a:cubicBezTo>
                    <a:pt x="11146" y="14919"/>
                    <a:pt x="6747" y="10786"/>
                    <a:pt x="2215" y="6654"/>
                  </a:cubicBezTo>
                  <a:cubicBezTo>
                    <a:pt x="882" y="5321"/>
                    <a:pt x="-718" y="3588"/>
                    <a:pt x="348" y="1589"/>
                  </a:cubicBezTo>
                  <a:cubicBezTo>
                    <a:pt x="1548" y="-678"/>
                    <a:pt x="4081" y="-11"/>
                    <a:pt x="6081" y="522"/>
                  </a:cubicBezTo>
                  <a:close/>
                </a:path>
              </a:pathLst>
            </a:custGeom>
            <a:solidFill>
              <a:srgbClr val="609D33">
                <a:alpha val="60000"/>
              </a:srgbClr>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32" name="Google Shape;32;p16"/>
            <p:cNvSpPr/>
            <p:nvPr/>
          </p:nvSpPr>
          <p:spPr>
            <a:xfrm>
              <a:off x="623567" y="609600"/>
              <a:ext cx="364480" cy="630452"/>
            </a:xfrm>
            <a:custGeom>
              <a:rect b="b" l="l" r="r" t="t"/>
              <a:pathLst>
                <a:path extrusionOk="0" h="1219200" w="704850">
                  <a:moveTo>
                    <a:pt x="6081" y="522"/>
                  </a:moveTo>
                  <a:cubicBezTo>
                    <a:pt x="15678" y="2921"/>
                    <a:pt x="24342" y="7587"/>
                    <a:pt x="32074" y="13452"/>
                  </a:cubicBezTo>
                  <a:cubicBezTo>
                    <a:pt x="148043" y="102495"/>
                    <a:pt x="262281" y="194072"/>
                    <a:pt x="371186" y="291913"/>
                  </a:cubicBezTo>
                  <a:cubicBezTo>
                    <a:pt x="406643" y="323905"/>
                    <a:pt x="442634" y="355230"/>
                    <a:pt x="478491" y="386822"/>
                  </a:cubicBezTo>
                  <a:cubicBezTo>
                    <a:pt x="482757" y="390687"/>
                    <a:pt x="487555" y="393887"/>
                    <a:pt x="492887" y="396152"/>
                  </a:cubicBezTo>
                  <a:cubicBezTo>
                    <a:pt x="500618" y="399352"/>
                    <a:pt x="505151" y="397752"/>
                    <a:pt x="508350" y="389888"/>
                  </a:cubicBezTo>
                  <a:cubicBezTo>
                    <a:pt x="511682" y="381890"/>
                    <a:pt x="515815" y="374158"/>
                    <a:pt x="519414" y="366294"/>
                  </a:cubicBezTo>
                  <a:cubicBezTo>
                    <a:pt x="525012" y="354163"/>
                    <a:pt x="533677" y="344700"/>
                    <a:pt x="543541" y="335901"/>
                  </a:cubicBezTo>
                  <a:cubicBezTo>
                    <a:pt x="585797" y="297912"/>
                    <a:pt x="630985" y="263520"/>
                    <a:pt x="675506" y="228196"/>
                  </a:cubicBezTo>
                  <a:cubicBezTo>
                    <a:pt x="682971" y="222198"/>
                    <a:pt x="690436" y="216199"/>
                    <a:pt x="698168" y="210601"/>
                  </a:cubicBezTo>
                  <a:cubicBezTo>
                    <a:pt x="702700" y="207268"/>
                    <a:pt x="704566" y="208468"/>
                    <a:pt x="704833" y="214067"/>
                  </a:cubicBezTo>
                  <a:cubicBezTo>
                    <a:pt x="705099" y="219532"/>
                    <a:pt x="702300" y="223797"/>
                    <a:pt x="699367" y="227930"/>
                  </a:cubicBezTo>
                  <a:cubicBezTo>
                    <a:pt x="688836" y="242726"/>
                    <a:pt x="676307" y="255922"/>
                    <a:pt x="664576" y="269652"/>
                  </a:cubicBezTo>
                  <a:cubicBezTo>
                    <a:pt x="622854" y="318573"/>
                    <a:pt x="580598" y="366960"/>
                    <a:pt x="535144" y="412548"/>
                  </a:cubicBezTo>
                  <a:cubicBezTo>
                    <a:pt x="531677" y="416014"/>
                    <a:pt x="532344" y="420280"/>
                    <a:pt x="531411" y="424145"/>
                  </a:cubicBezTo>
                  <a:cubicBezTo>
                    <a:pt x="530345" y="429344"/>
                    <a:pt x="529145" y="434276"/>
                    <a:pt x="525679" y="438408"/>
                  </a:cubicBezTo>
                  <a:cubicBezTo>
                    <a:pt x="522346" y="442274"/>
                    <a:pt x="522346" y="447073"/>
                    <a:pt x="523280" y="451738"/>
                  </a:cubicBezTo>
                  <a:cubicBezTo>
                    <a:pt x="528878" y="479731"/>
                    <a:pt x="537143" y="506924"/>
                    <a:pt x="544341" y="534516"/>
                  </a:cubicBezTo>
                  <a:cubicBezTo>
                    <a:pt x="556338" y="581171"/>
                    <a:pt x="573133" y="626359"/>
                    <a:pt x="588862" y="671814"/>
                  </a:cubicBezTo>
                  <a:cubicBezTo>
                    <a:pt x="609124" y="730066"/>
                    <a:pt x="623920" y="790050"/>
                    <a:pt x="640982" y="849234"/>
                  </a:cubicBezTo>
                  <a:cubicBezTo>
                    <a:pt x="659244" y="912684"/>
                    <a:pt x="674307" y="976935"/>
                    <a:pt x="688436" y="1041451"/>
                  </a:cubicBezTo>
                  <a:cubicBezTo>
                    <a:pt x="690436" y="1050382"/>
                    <a:pt x="691370" y="1059580"/>
                    <a:pt x="692836" y="1068777"/>
                  </a:cubicBezTo>
                  <a:cubicBezTo>
                    <a:pt x="693102" y="1070244"/>
                    <a:pt x="694035" y="1072243"/>
                    <a:pt x="691902" y="1072776"/>
                  </a:cubicBezTo>
                  <a:cubicBezTo>
                    <a:pt x="689903" y="1073310"/>
                    <a:pt x="689503" y="1071310"/>
                    <a:pt x="688970" y="1069844"/>
                  </a:cubicBezTo>
                  <a:cubicBezTo>
                    <a:pt x="683638" y="1055847"/>
                    <a:pt x="678440" y="1041851"/>
                    <a:pt x="674440" y="1027455"/>
                  </a:cubicBezTo>
                  <a:cubicBezTo>
                    <a:pt x="646314" y="925882"/>
                    <a:pt x="616189" y="824841"/>
                    <a:pt x="584463" y="724200"/>
                  </a:cubicBezTo>
                  <a:cubicBezTo>
                    <a:pt x="559404" y="645021"/>
                    <a:pt x="532877" y="566375"/>
                    <a:pt x="500886" y="489595"/>
                  </a:cubicBezTo>
                  <a:cubicBezTo>
                    <a:pt x="498086" y="483063"/>
                    <a:pt x="495287" y="476532"/>
                    <a:pt x="492354" y="470000"/>
                  </a:cubicBezTo>
                  <a:cubicBezTo>
                    <a:pt x="490222" y="465468"/>
                    <a:pt x="486889" y="460136"/>
                    <a:pt x="482090" y="460802"/>
                  </a:cubicBezTo>
                  <a:cubicBezTo>
                    <a:pt x="478092" y="461335"/>
                    <a:pt x="477158" y="467867"/>
                    <a:pt x="476092" y="471999"/>
                  </a:cubicBezTo>
                  <a:cubicBezTo>
                    <a:pt x="474225" y="479731"/>
                    <a:pt x="474892" y="487595"/>
                    <a:pt x="475292" y="495460"/>
                  </a:cubicBezTo>
                  <a:lnTo>
                    <a:pt x="474505" y="1219200"/>
                  </a:lnTo>
                  <a:lnTo>
                    <a:pt x="407041" y="1219200"/>
                  </a:lnTo>
                  <a:lnTo>
                    <a:pt x="409382" y="1154457"/>
                  </a:lnTo>
                  <a:cubicBezTo>
                    <a:pt x="419288" y="881913"/>
                    <a:pt x="429424" y="609994"/>
                    <a:pt x="434503" y="499459"/>
                  </a:cubicBezTo>
                  <a:cubicBezTo>
                    <a:pt x="435169" y="487595"/>
                    <a:pt x="434236" y="486129"/>
                    <a:pt x="423306" y="490661"/>
                  </a:cubicBezTo>
                  <a:cubicBezTo>
                    <a:pt x="405710" y="497992"/>
                    <a:pt x="393313" y="487995"/>
                    <a:pt x="380117" y="479731"/>
                  </a:cubicBezTo>
                  <a:cubicBezTo>
                    <a:pt x="378117" y="478398"/>
                    <a:pt x="377584" y="475732"/>
                    <a:pt x="377317" y="473199"/>
                  </a:cubicBezTo>
                  <a:cubicBezTo>
                    <a:pt x="376918" y="468400"/>
                    <a:pt x="377850" y="463735"/>
                    <a:pt x="379584" y="459469"/>
                  </a:cubicBezTo>
                  <a:cubicBezTo>
                    <a:pt x="384516" y="447739"/>
                    <a:pt x="388248" y="435609"/>
                    <a:pt x="392380" y="423612"/>
                  </a:cubicBezTo>
                  <a:cubicBezTo>
                    <a:pt x="394913" y="416281"/>
                    <a:pt x="400112" y="413881"/>
                    <a:pt x="407577" y="416281"/>
                  </a:cubicBezTo>
                  <a:cubicBezTo>
                    <a:pt x="413841" y="418147"/>
                    <a:pt x="418907" y="422412"/>
                    <a:pt x="423839" y="426411"/>
                  </a:cubicBezTo>
                  <a:cubicBezTo>
                    <a:pt x="426105" y="428145"/>
                    <a:pt x="427837" y="428811"/>
                    <a:pt x="430771" y="427744"/>
                  </a:cubicBezTo>
                  <a:cubicBezTo>
                    <a:pt x="438635" y="424811"/>
                    <a:pt x="446500" y="422279"/>
                    <a:pt x="454498" y="419880"/>
                  </a:cubicBezTo>
                  <a:cubicBezTo>
                    <a:pt x="458629" y="418680"/>
                    <a:pt x="457830" y="417080"/>
                    <a:pt x="455564" y="414681"/>
                  </a:cubicBezTo>
                  <a:cubicBezTo>
                    <a:pt x="450498" y="409482"/>
                    <a:pt x="444500" y="405617"/>
                    <a:pt x="438368" y="402018"/>
                  </a:cubicBezTo>
                  <a:cubicBezTo>
                    <a:pt x="410243" y="385488"/>
                    <a:pt x="385448" y="364694"/>
                    <a:pt x="362921" y="341233"/>
                  </a:cubicBezTo>
                  <a:cubicBezTo>
                    <a:pt x="314001" y="290180"/>
                    <a:pt x="263881" y="240193"/>
                    <a:pt x="212294" y="191672"/>
                  </a:cubicBezTo>
                  <a:cubicBezTo>
                    <a:pt x="148977" y="131821"/>
                    <a:pt x="81661" y="76102"/>
                    <a:pt x="15811" y="18917"/>
                  </a:cubicBezTo>
                  <a:cubicBezTo>
                    <a:pt x="11146" y="14919"/>
                    <a:pt x="6747" y="10786"/>
                    <a:pt x="2215" y="6654"/>
                  </a:cubicBezTo>
                  <a:cubicBezTo>
                    <a:pt x="882" y="5321"/>
                    <a:pt x="-718" y="3588"/>
                    <a:pt x="348" y="1589"/>
                  </a:cubicBezTo>
                  <a:cubicBezTo>
                    <a:pt x="1548" y="-678"/>
                    <a:pt x="4081" y="-11"/>
                    <a:pt x="6081" y="522"/>
                  </a:cubicBezTo>
                  <a:close/>
                </a:path>
              </a:pathLst>
            </a:custGeom>
            <a:solidFill>
              <a:srgbClr val="609D33">
                <a:alpha val="40000"/>
              </a:srgbClr>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33" name="Google Shape;33;p16"/>
            <p:cNvSpPr/>
            <p:nvPr/>
          </p:nvSpPr>
          <p:spPr>
            <a:xfrm>
              <a:off x="1235073" y="609600"/>
              <a:ext cx="364480" cy="630452"/>
            </a:xfrm>
            <a:custGeom>
              <a:rect b="b" l="l" r="r" t="t"/>
              <a:pathLst>
                <a:path extrusionOk="0" h="1219200" w="704850">
                  <a:moveTo>
                    <a:pt x="6081" y="522"/>
                  </a:moveTo>
                  <a:cubicBezTo>
                    <a:pt x="15678" y="2921"/>
                    <a:pt x="24342" y="7587"/>
                    <a:pt x="32074" y="13452"/>
                  </a:cubicBezTo>
                  <a:cubicBezTo>
                    <a:pt x="148043" y="102495"/>
                    <a:pt x="262281" y="194072"/>
                    <a:pt x="371186" y="291913"/>
                  </a:cubicBezTo>
                  <a:cubicBezTo>
                    <a:pt x="406643" y="323905"/>
                    <a:pt x="442634" y="355230"/>
                    <a:pt x="478491" y="386822"/>
                  </a:cubicBezTo>
                  <a:cubicBezTo>
                    <a:pt x="482757" y="390687"/>
                    <a:pt x="487555" y="393887"/>
                    <a:pt x="492887" y="396152"/>
                  </a:cubicBezTo>
                  <a:cubicBezTo>
                    <a:pt x="500618" y="399352"/>
                    <a:pt x="505151" y="397752"/>
                    <a:pt x="508350" y="389888"/>
                  </a:cubicBezTo>
                  <a:cubicBezTo>
                    <a:pt x="511682" y="381890"/>
                    <a:pt x="515815" y="374158"/>
                    <a:pt x="519414" y="366294"/>
                  </a:cubicBezTo>
                  <a:cubicBezTo>
                    <a:pt x="525012" y="354163"/>
                    <a:pt x="533677" y="344700"/>
                    <a:pt x="543541" y="335901"/>
                  </a:cubicBezTo>
                  <a:cubicBezTo>
                    <a:pt x="585797" y="297912"/>
                    <a:pt x="630985" y="263520"/>
                    <a:pt x="675506" y="228196"/>
                  </a:cubicBezTo>
                  <a:cubicBezTo>
                    <a:pt x="682971" y="222198"/>
                    <a:pt x="690436" y="216199"/>
                    <a:pt x="698168" y="210601"/>
                  </a:cubicBezTo>
                  <a:cubicBezTo>
                    <a:pt x="702700" y="207268"/>
                    <a:pt x="704566" y="208468"/>
                    <a:pt x="704833" y="214067"/>
                  </a:cubicBezTo>
                  <a:cubicBezTo>
                    <a:pt x="705099" y="219532"/>
                    <a:pt x="702300" y="223797"/>
                    <a:pt x="699367" y="227930"/>
                  </a:cubicBezTo>
                  <a:cubicBezTo>
                    <a:pt x="688836" y="242726"/>
                    <a:pt x="676307" y="255922"/>
                    <a:pt x="664576" y="269652"/>
                  </a:cubicBezTo>
                  <a:cubicBezTo>
                    <a:pt x="622854" y="318573"/>
                    <a:pt x="580598" y="366960"/>
                    <a:pt x="535144" y="412548"/>
                  </a:cubicBezTo>
                  <a:cubicBezTo>
                    <a:pt x="531677" y="416014"/>
                    <a:pt x="532344" y="420280"/>
                    <a:pt x="531411" y="424145"/>
                  </a:cubicBezTo>
                  <a:cubicBezTo>
                    <a:pt x="530345" y="429344"/>
                    <a:pt x="529145" y="434276"/>
                    <a:pt x="525679" y="438408"/>
                  </a:cubicBezTo>
                  <a:cubicBezTo>
                    <a:pt x="522346" y="442274"/>
                    <a:pt x="522346" y="447073"/>
                    <a:pt x="523280" y="451738"/>
                  </a:cubicBezTo>
                  <a:cubicBezTo>
                    <a:pt x="528878" y="479731"/>
                    <a:pt x="537143" y="506924"/>
                    <a:pt x="544341" y="534516"/>
                  </a:cubicBezTo>
                  <a:cubicBezTo>
                    <a:pt x="556338" y="581171"/>
                    <a:pt x="573133" y="626359"/>
                    <a:pt x="588862" y="671814"/>
                  </a:cubicBezTo>
                  <a:cubicBezTo>
                    <a:pt x="609124" y="730066"/>
                    <a:pt x="623920" y="790050"/>
                    <a:pt x="640982" y="849234"/>
                  </a:cubicBezTo>
                  <a:cubicBezTo>
                    <a:pt x="659244" y="912684"/>
                    <a:pt x="674307" y="976935"/>
                    <a:pt x="688436" y="1041451"/>
                  </a:cubicBezTo>
                  <a:cubicBezTo>
                    <a:pt x="690436" y="1050382"/>
                    <a:pt x="691370" y="1059580"/>
                    <a:pt x="692836" y="1068777"/>
                  </a:cubicBezTo>
                  <a:cubicBezTo>
                    <a:pt x="693102" y="1070244"/>
                    <a:pt x="694035" y="1072243"/>
                    <a:pt x="691902" y="1072776"/>
                  </a:cubicBezTo>
                  <a:cubicBezTo>
                    <a:pt x="689903" y="1073310"/>
                    <a:pt x="689503" y="1071310"/>
                    <a:pt x="688970" y="1069844"/>
                  </a:cubicBezTo>
                  <a:cubicBezTo>
                    <a:pt x="683638" y="1055847"/>
                    <a:pt x="678440" y="1041851"/>
                    <a:pt x="674440" y="1027455"/>
                  </a:cubicBezTo>
                  <a:cubicBezTo>
                    <a:pt x="646314" y="925882"/>
                    <a:pt x="616189" y="824841"/>
                    <a:pt x="584463" y="724200"/>
                  </a:cubicBezTo>
                  <a:cubicBezTo>
                    <a:pt x="559404" y="645021"/>
                    <a:pt x="532877" y="566375"/>
                    <a:pt x="500886" y="489595"/>
                  </a:cubicBezTo>
                  <a:cubicBezTo>
                    <a:pt x="498086" y="483063"/>
                    <a:pt x="495287" y="476532"/>
                    <a:pt x="492354" y="470000"/>
                  </a:cubicBezTo>
                  <a:cubicBezTo>
                    <a:pt x="490222" y="465468"/>
                    <a:pt x="486889" y="460136"/>
                    <a:pt x="482090" y="460802"/>
                  </a:cubicBezTo>
                  <a:cubicBezTo>
                    <a:pt x="478092" y="461335"/>
                    <a:pt x="477158" y="467867"/>
                    <a:pt x="476092" y="471999"/>
                  </a:cubicBezTo>
                  <a:cubicBezTo>
                    <a:pt x="474225" y="479731"/>
                    <a:pt x="474892" y="487595"/>
                    <a:pt x="475292" y="495460"/>
                  </a:cubicBezTo>
                  <a:lnTo>
                    <a:pt x="474505" y="1219200"/>
                  </a:lnTo>
                  <a:lnTo>
                    <a:pt x="407041" y="1219200"/>
                  </a:lnTo>
                  <a:lnTo>
                    <a:pt x="409382" y="1154457"/>
                  </a:lnTo>
                  <a:cubicBezTo>
                    <a:pt x="419288" y="881913"/>
                    <a:pt x="429424" y="609994"/>
                    <a:pt x="434503" y="499459"/>
                  </a:cubicBezTo>
                  <a:cubicBezTo>
                    <a:pt x="435169" y="487595"/>
                    <a:pt x="434236" y="486129"/>
                    <a:pt x="423306" y="490661"/>
                  </a:cubicBezTo>
                  <a:cubicBezTo>
                    <a:pt x="405710" y="497992"/>
                    <a:pt x="393313" y="487995"/>
                    <a:pt x="380117" y="479731"/>
                  </a:cubicBezTo>
                  <a:cubicBezTo>
                    <a:pt x="378117" y="478398"/>
                    <a:pt x="377584" y="475732"/>
                    <a:pt x="377317" y="473199"/>
                  </a:cubicBezTo>
                  <a:cubicBezTo>
                    <a:pt x="376918" y="468400"/>
                    <a:pt x="377850" y="463735"/>
                    <a:pt x="379584" y="459469"/>
                  </a:cubicBezTo>
                  <a:cubicBezTo>
                    <a:pt x="384516" y="447739"/>
                    <a:pt x="388248" y="435609"/>
                    <a:pt x="392380" y="423612"/>
                  </a:cubicBezTo>
                  <a:cubicBezTo>
                    <a:pt x="394913" y="416281"/>
                    <a:pt x="400112" y="413881"/>
                    <a:pt x="407577" y="416281"/>
                  </a:cubicBezTo>
                  <a:cubicBezTo>
                    <a:pt x="413841" y="418147"/>
                    <a:pt x="418907" y="422412"/>
                    <a:pt x="423839" y="426411"/>
                  </a:cubicBezTo>
                  <a:cubicBezTo>
                    <a:pt x="426105" y="428145"/>
                    <a:pt x="427837" y="428811"/>
                    <a:pt x="430771" y="427744"/>
                  </a:cubicBezTo>
                  <a:cubicBezTo>
                    <a:pt x="438635" y="424811"/>
                    <a:pt x="446500" y="422279"/>
                    <a:pt x="454498" y="419880"/>
                  </a:cubicBezTo>
                  <a:cubicBezTo>
                    <a:pt x="458629" y="418680"/>
                    <a:pt x="457830" y="417080"/>
                    <a:pt x="455564" y="414681"/>
                  </a:cubicBezTo>
                  <a:cubicBezTo>
                    <a:pt x="450498" y="409482"/>
                    <a:pt x="444500" y="405617"/>
                    <a:pt x="438368" y="402018"/>
                  </a:cubicBezTo>
                  <a:cubicBezTo>
                    <a:pt x="410243" y="385488"/>
                    <a:pt x="385448" y="364694"/>
                    <a:pt x="362921" y="341233"/>
                  </a:cubicBezTo>
                  <a:cubicBezTo>
                    <a:pt x="314001" y="290180"/>
                    <a:pt x="263881" y="240193"/>
                    <a:pt x="212294" y="191672"/>
                  </a:cubicBezTo>
                  <a:cubicBezTo>
                    <a:pt x="148977" y="131821"/>
                    <a:pt x="81661" y="76102"/>
                    <a:pt x="15811" y="18917"/>
                  </a:cubicBezTo>
                  <a:cubicBezTo>
                    <a:pt x="11146" y="14919"/>
                    <a:pt x="6747" y="10786"/>
                    <a:pt x="2215" y="6654"/>
                  </a:cubicBezTo>
                  <a:cubicBezTo>
                    <a:pt x="882" y="5321"/>
                    <a:pt x="-718" y="3588"/>
                    <a:pt x="348" y="1589"/>
                  </a:cubicBezTo>
                  <a:cubicBezTo>
                    <a:pt x="1548" y="-678"/>
                    <a:pt x="4081" y="-11"/>
                    <a:pt x="6081" y="522"/>
                  </a:cubicBezTo>
                  <a:close/>
                </a:path>
              </a:pathLst>
            </a:custGeom>
            <a:solidFill>
              <a:srgbClr val="609D33">
                <a:alpha val="40000"/>
              </a:srgbClr>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34" name="Google Shape;34;p16"/>
            <p:cNvSpPr/>
            <p:nvPr/>
          </p:nvSpPr>
          <p:spPr>
            <a:xfrm>
              <a:off x="2674902" y="576526"/>
              <a:ext cx="383601" cy="663526"/>
            </a:xfrm>
            <a:custGeom>
              <a:rect b="b" l="l" r="r" t="t"/>
              <a:pathLst>
                <a:path extrusionOk="0" h="1219200" w="704850">
                  <a:moveTo>
                    <a:pt x="6081" y="522"/>
                  </a:moveTo>
                  <a:cubicBezTo>
                    <a:pt x="15678" y="2921"/>
                    <a:pt x="24342" y="7587"/>
                    <a:pt x="32074" y="13452"/>
                  </a:cubicBezTo>
                  <a:cubicBezTo>
                    <a:pt x="148043" y="102495"/>
                    <a:pt x="262281" y="194072"/>
                    <a:pt x="371186" y="291913"/>
                  </a:cubicBezTo>
                  <a:cubicBezTo>
                    <a:pt x="406643" y="323905"/>
                    <a:pt x="442634" y="355230"/>
                    <a:pt x="478491" y="386822"/>
                  </a:cubicBezTo>
                  <a:cubicBezTo>
                    <a:pt x="482757" y="390687"/>
                    <a:pt x="487555" y="393887"/>
                    <a:pt x="492887" y="396152"/>
                  </a:cubicBezTo>
                  <a:cubicBezTo>
                    <a:pt x="500618" y="399352"/>
                    <a:pt x="505151" y="397752"/>
                    <a:pt x="508350" y="389888"/>
                  </a:cubicBezTo>
                  <a:cubicBezTo>
                    <a:pt x="511682" y="381890"/>
                    <a:pt x="515815" y="374158"/>
                    <a:pt x="519414" y="366294"/>
                  </a:cubicBezTo>
                  <a:cubicBezTo>
                    <a:pt x="525012" y="354163"/>
                    <a:pt x="533677" y="344700"/>
                    <a:pt x="543541" y="335901"/>
                  </a:cubicBezTo>
                  <a:cubicBezTo>
                    <a:pt x="585797" y="297912"/>
                    <a:pt x="630985" y="263520"/>
                    <a:pt x="675506" y="228196"/>
                  </a:cubicBezTo>
                  <a:cubicBezTo>
                    <a:pt x="682971" y="222198"/>
                    <a:pt x="690436" y="216199"/>
                    <a:pt x="698168" y="210601"/>
                  </a:cubicBezTo>
                  <a:cubicBezTo>
                    <a:pt x="702700" y="207268"/>
                    <a:pt x="704566" y="208468"/>
                    <a:pt x="704833" y="214067"/>
                  </a:cubicBezTo>
                  <a:cubicBezTo>
                    <a:pt x="705099" y="219532"/>
                    <a:pt x="702300" y="223797"/>
                    <a:pt x="699367" y="227930"/>
                  </a:cubicBezTo>
                  <a:cubicBezTo>
                    <a:pt x="688836" y="242726"/>
                    <a:pt x="676307" y="255922"/>
                    <a:pt x="664576" y="269652"/>
                  </a:cubicBezTo>
                  <a:cubicBezTo>
                    <a:pt x="622854" y="318573"/>
                    <a:pt x="580598" y="366960"/>
                    <a:pt x="535144" y="412548"/>
                  </a:cubicBezTo>
                  <a:cubicBezTo>
                    <a:pt x="531677" y="416014"/>
                    <a:pt x="532344" y="420280"/>
                    <a:pt x="531411" y="424145"/>
                  </a:cubicBezTo>
                  <a:cubicBezTo>
                    <a:pt x="530345" y="429344"/>
                    <a:pt x="529145" y="434276"/>
                    <a:pt x="525679" y="438408"/>
                  </a:cubicBezTo>
                  <a:cubicBezTo>
                    <a:pt x="522346" y="442274"/>
                    <a:pt x="522346" y="447073"/>
                    <a:pt x="523280" y="451738"/>
                  </a:cubicBezTo>
                  <a:cubicBezTo>
                    <a:pt x="528878" y="479731"/>
                    <a:pt x="537143" y="506924"/>
                    <a:pt x="544341" y="534516"/>
                  </a:cubicBezTo>
                  <a:cubicBezTo>
                    <a:pt x="556338" y="581171"/>
                    <a:pt x="573133" y="626359"/>
                    <a:pt x="588862" y="671814"/>
                  </a:cubicBezTo>
                  <a:cubicBezTo>
                    <a:pt x="609124" y="730066"/>
                    <a:pt x="623920" y="790050"/>
                    <a:pt x="640982" y="849234"/>
                  </a:cubicBezTo>
                  <a:cubicBezTo>
                    <a:pt x="659244" y="912684"/>
                    <a:pt x="674307" y="976935"/>
                    <a:pt x="688436" y="1041451"/>
                  </a:cubicBezTo>
                  <a:cubicBezTo>
                    <a:pt x="690436" y="1050382"/>
                    <a:pt x="691370" y="1059580"/>
                    <a:pt x="692836" y="1068777"/>
                  </a:cubicBezTo>
                  <a:cubicBezTo>
                    <a:pt x="693102" y="1070244"/>
                    <a:pt x="694035" y="1072243"/>
                    <a:pt x="691902" y="1072776"/>
                  </a:cubicBezTo>
                  <a:cubicBezTo>
                    <a:pt x="689903" y="1073310"/>
                    <a:pt x="689503" y="1071310"/>
                    <a:pt x="688970" y="1069844"/>
                  </a:cubicBezTo>
                  <a:cubicBezTo>
                    <a:pt x="683638" y="1055847"/>
                    <a:pt x="678440" y="1041851"/>
                    <a:pt x="674440" y="1027455"/>
                  </a:cubicBezTo>
                  <a:cubicBezTo>
                    <a:pt x="646314" y="925882"/>
                    <a:pt x="616189" y="824841"/>
                    <a:pt x="584463" y="724200"/>
                  </a:cubicBezTo>
                  <a:cubicBezTo>
                    <a:pt x="559404" y="645021"/>
                    <a:pt x="532877" y="566375"/>
                    <a:pt x="500886" y="489595"/>
                  </a:cubicBezTo>
                  <a:cubicBezTo>
                    <a:pt x="498086" y="483063"/>
                    <a:pt x="495287" y="476532"/>
                    <a:pt x="492354" y="470000"/>
                  </a:cubicBezTo>
                  <a:cubicBezTo>
                    <a:pt x="490222" y="465468"/>
                    <a:pt x="486889" y="460136"/>
                    <a:pt x="482090" y="460802"/>
                  </a:cubicBezTo>
                  <a:cubicBezTo>
                    <a:pt x="478092" y="461335"/>
                    <a:pt x="477158" y="467867"/>
                    <a:pt x="476092" y="471999"/>
                  </a:cubicBezTo>
                  <a:cubicBezTo>
                    <a:pt x="474225" y="479731"/>
                    <a:pt x="474892" y="487595"/>
                    <a:pt x="475292" y="495460"/>
                  </a:cubicBezTo>
                  <a:lnTo>
                    <a:pt x="474505" y="1219200"/>
                  </a:lnTo>
                  <a:lnTo>
                    <a:pt x="407041" y="1219200"/>
                  </a:lnTo>
                  <a:lnTo>
                    <a:pt x="409382" y="1154457"/>
                  </a:lnTo>
                  <a:cubicBezTo>
                    <a:pt x="419288" y="881913"/>
                    <a:pt x="429424" y="609994"/>
                    <a:pt x="434503" y="499459"/>
                  </a:cubicBezTo>
                  <a:cubicBezTo>
                    <a:pt x="435169" y="487595"/>
                    <a:pt x="434236" y="486129"/>
                    <a:pt x="423306" y="490661"/>
                  </a:cubicBezTo>
                  <a:cubicBezTo>
                    <a:pt x="405710" y="497992"/>
                    <a:pt x="393313" y="487995"/>
                    <a:pt x="380117" y="479731"/>
                  </a:cubicBezTo>
                  <a:cubicBezTo>
                    <a:pt x="378117" y="478398"/>
                    <a:pt x="377584" y="475732"/>
                    <a:pt x="377317" y="473199"/>
                  </a:cubicBezTo>
                  <a:cubicBezTo>
                    <a:pt x="376918" y="468400"/>
                    <a:pt x="377850" y="463735"/>
                    <a:pt x="379584" y="459469"/>
                  </a:cubicBezTo>
                  <a:cubicBezTo>
                    <a:pt x="384516" y="447739"/>
                    <a:pt x="388248" y="435609"/>
                    <a:pt x="392380" y="423612"/>
                  </a:cubicBezTo>
                  <a:cubicBezTo>
                    <a:pt x="394913" y="416281"/>
                    <a:pt x="400112" y="413881"/>
                    <a:pt x="407577" y="416281"/>
                  </a:cubicBezTo>
                  <a:cubicBezTo>
                    <a:pt x="413841" y="418147"/>
                    <a:pt x="418907" y="422412"/>
                    <a:pt x="423839" y="426411"/>
                  </a:cubicBezTo>
                  <a:cubicBezTo>
                    <a:pt x="426105" y="428145"/>
                    <a:pt x="427837" y="428811"/>
                    <a:pt x="430771" y="427744"/>
                  </a:cubicBezTo>
                  <a:cubicBezTo>
                    <a:pt x="438635" y="424811"/>
                    <a:pt x="446500" y="422279"/>
                    <a:pt x="454498" y="419880"/>
                  </a:cubicBezTo>
                  <a:cubicBezTo>
                    <a:pt x="458629" y="418680"/>
                    <a:pt x="457830" y="417080"/>
                    <a:pt x="455564" y="414681"/>
                  </a:cubicBezTo>
                  <a:cubicBezTo>
                    <a:pt x="450498" y="409482"/>
                    <a:pt x="444500" y="405617"/>
                    <a:pt x="438368" y="402018"/>
                  </a:cubicBezTo>
                  <a:cubicBezTo>
                    <a:pt x="410243" y="385488"/>
                    <a:pt x="385448" y="364694"/>
                    <a:pt x="362921" y="341233"/>
                  </a:cubicBezTo>
                  <a:cubicBezTo>
                    <a:pt x="314001" y="290180"/>
                    <a:pt x="263881" y="240193"/>
                    <a:pt x="212294" y="191672"/>
                  </a:cubicBezTo>
                  <a:cubicBezTo>
                    <a:pt x="148977" y="131821"/>
                    <a:pt x="81661" y="76102"/>
                    <a:pt x="15811" y="18917"/>
                  </a:cubicBezTo>
                  <a:cubicBezTo>
                    <a:pt x="11146" y="14919"/>
                    <a:pt x="6747" y="10786"/>
                    <a:pt x="2215" y="6654"/>
                  </a:cubicBezTo>
                  <a:cubicBezTo>
                    <a:pt x="882" y="5321"/>
                    <a:pt x="-718" y="3588"/>
                    <a:pt x="348" y="1589"/>
                  </a:cubicBezTo>
                  <a:cubicBezTo>
                    <a:pt x="1548" y="-678"/>
                    <a:pt x="4081" y="-11"/>
                    <a:pt x="6081" y="522"/>
                  </a:cubicBezTo>
                  <a:close/>
                </a:path>
              </a:pathLst>
            </a:custGeom>
            <a:solidFill>
              <a:srgbClr val="609D33">
                <a:alpha val="60000"/>
              </a:srgbClr>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grpSp>
      <p:grpSp>
        <p:nvGrpSpPr>
          <p:cNvPr id="35" name="Google Shape;35;p16"/>
          <p:cNvGrpSpPr/>
          <p:nvPr/>
        </p:nvGrpSpPr>
        <p:grpSpPr>
          <a:xfrm flipH="1">
            <a:off x="9757064" y="5636998"/>
            <a:ext cx="2434936" cy="1240052"/>
            <a:chOff x="328292" y="0"/>
            <a:chExt cx="2434936" cy="1240052"/>
          </a:xfrm>
        </p:grpSpPr>
        <p:sp>
          <p:nvSpPr>
            <p:cNvPr id="36" name="Google Shape;36;p16"/>
            <p:cNvSpPr/>
            <p:nvPr/>
          </p:nvSpPr>
          <p:spPr>
            <a:xfrm>
              <a:off x="1243012" y="0"/>
              <a:ext cx="704850" cy="1219200"/>
            </a:xfrm>
            <a:custGeom>
              <a:rect b="b" l="l" r="r" t="t"/>
              <a:pathLst>
                <a:path extrusionOk="0" h="1219200" w="704850">
                  <a:moveTo>
                    <a:pt x="6081" y="522"/>
                  </a:moveTo>
                  <a:cubicBezTo>
                    <a:pt x="15678" y="2921"/>
                    <a:pt x="24342" y="7587"/>
                    <a:pt x="32074" y="13452"/>
                  </a:cubicBezTo>
                  <a:cubicBezTo>
                    <a:pt x="148043" y="102495"/>
                    <a:pt x="262281" y="194072"/>
                    <a:pt x="371186" y="291913"/>
                  </a:cubicBezTo>
                  <a:cubicBezTo>
                    <a:pt x="406643" y="323905"/>
                    <a:pt x="442634" y="355230"/>
                    <a:pt x="478491" y="386822"/>
                  </a:cubicBezTo>
                  <a:cubicBezTo>
                    <a:pt x="482757" y="390687"/>
                    <a:pt x="487555" y="393887"/>
                    <a:pt x="492887" y="396152"/>
                  </a:cubicBezTo>
                  <a:cubicBezTo>
                    <a:pt x="500618" y="399352"/>
                    <a:pt x="505151" y="397752"/>
                    <a:pt x="508350" y="389888"/>
                  </a:cubicBezTo>
                  <a:cubicBezTo>
                    <a:pt x="511682" y="381890"/>
                    <a:pt x="515815" y="374158"/>
                    <a:pt x="519414" y="366294"/>
                  </a:cubicBezTo>
                  <a:cubicBezTo>
                    <a:pt x="525012" y="354163"/>
                    <a:pt x="533677" y="344700"/>
                    <a:pt x="543541" y="335901"/>
                  </a:cubicBezTo>
                  <a:cubicBezTo>
                    <a:pt x="585797" y="297912"/>
                    <a:pt x="630985" y="263520"/>
                    <a:pt x="675506" y="228196"/>
                  </a:cubicBezTo>
                  <a:cubicBezTo>
                    <a:pt x="682971" y="222198"/>
                    <a:pt x="690436" y="216199"/>
                    <a:pt x="698168" y="210601"/>
                  </a:cubicBezTo>
                  <a:cubicBezTo>
                    <a:pt x="702700" y="207268"/>
                    <a:pt x="704566" y="208468"/>
                    <a:pt x="704833" y="214067"/>
                  </a:cubicBezTo>
                  <a:cubicBezTo>
                    <a:pt x="705099" y="219532"/>
                    <a:pt x="702300" y="223797"/>
                    <a:pt x="699367" y="227930"/>
                  </a:cubicBezTo>
                  <a:cubicBezTo>
                    <a:pt x="688836" y="242726"/>
                    <a:pt x="676307" y="255922"/>
                    <a:pt x="664576" y="269652"/>
                  </a:cubicBezTo>
                  <a:cubicBezTo>
                    <a:pt x="622854" y="318573"/>
                    <a:pt x="580598" y="366960"/>
                    <a:pt x="535144" y="412548"/>
                  </a:cubicBezTo>
                  <a:cubicBezTo>
                    <a:pt x="531677" y="416014"/>
                    <a:pt x="532344" y="420280"/>
                    <a:pt x="531411" y="424145"/>
                  </a:cubicBezTo>
                  <a:cubicBezTo>
                    <a:pt x="530345" y="429344"/>
                    <a:pt x="529145" y="434276"/>
                    <a:pt x="525679" y="438408"/>
                  </a:cubicBezTo>
                  <a:cubicBezTo>
                    <a:pt x="522346" y="442274"/>
                    <a:pt x="522346" y="447073"/>
                    <a:pt x="523280" y="451738"/>
                  </a:cubicBezTo>
                  <a:cubicBezTo>
                    <a:pt x="528878" y="479731"/>
                    <a:pt x="537143" y="506924"/>
                    <a:pt x="544341" y="534516"/>
                  </a:cubicBezTo>
                  <a:cubicBezTo>
                    <a:pt x="556338" y="581171"/>
                    <a:pt x="573133" y="626359"/>
                    <a:pt x="588862" y="671814"/>
                  </a:cubicBezTo>
                  <a:cubicBezTo>
                    <a:pt x="609124" y="730066"/>
                    <a:pt x="623920" y="790050"/>
                    <a:pt x="640982" y="849234"/>
                  </a:cubicBezTo>
                  <a:cubicBezTo>
                    <a:pt x="659244" y="912684"/>
                    <a:pt x="674307" y="976935"/>
                    <a:pt x="688436" y="1041451"/>
                  </a:cubicBezTo>
                  <a:cubicBezTo>
                    <a:pt x="690436" y="1050382"/>
                    <a:pt x="691370" y="1059580"/>
                    <a:pt x="692836" y="1068777"/>
                  </a:cubicBezTo>
                  <a:cubicBezTo>
                    <a:pt x="693102" y="1070244"/>
                    <a:pt x="694035" y="1072243"/>
                    <a:pt x="691902" y="1072776"/>
                  </a:cubicBezTo>
                  <a:cubicBezTo>
                    <a:pt x="689903" y="1073310"/>
                    <a:pt x="689503" y="1071310"/>
                    <a:pt x="688970" y="1069844"/>
                  </a:cubicBezTo>
                  <a:cubicBezTo>
                    <a:pt x="683638" y="1055847"/>
                    <a:pt x="678440" y="1041851"/>
                    <a:pt x="674440" y="1027455"/>
                  </a:cubicBezTo>
                  <a:cubicBezTo>
                    <a:pt x="646314" y="925882"/>
                    <a:pt x="616189" y="824841"/>
                    <a:pt x="584463" y="724200"/>
                  </a:cubicBezTo>
                  <a:cubicBezTo>
                    <a:pt x="559404" y="645021"/>
                    <a:pt x="532877" y="566375"/>
                    <a:pt x="500886" y="489595"/>
                  </a:cubicBezTo>
                  <a:cubicBezTo>
                    <a:pt x="498086" y="483063"/>
                    <a:pt x="495287" y="476532"/>
                    <a:pt x="492354" y="470000"/>
                  </a:cubicBezTo>
                  <a:cubicBezTo>
                    <a:pt x="490222" y="465468"/>
                    <a:pt x="486889" y="460136"/>
                    <a:pt x="482090" y="460802"/>
                  </a:cubicBezTo>
                  <a:cubicBezTo>
                    <a:pt x="478092" y="461335"/>
                    <a:pt x="477158" y="467867"/>
                    <a:pt x="476092" y="471999"/>
                  </a:cubicBezTo>
                  <a:cubicBezTo>
                    <a:pt x="474225" y="479731"/>
                    <a:pt x="474892" y="487595"/>
                    <a:pt x="475292" y="495460"/>
                  </a:cubicBezTo>
                  <a:lnTo>
                    <a:pt x="474505" y="1219200"/>
                  </a:lnTo>
                  <a:lnTo>
                    <a:pt x="407041" y="1219200"/>
                  </a:lnTo>
                  <a:lnTo>
                    <a:pt x="409382" y="1154457"/>
                  </a:lnTo>
                  <a:cubicBezTo>
                    <a:pt x="419288" y="881913"/>
                    <a:pt x="429424" y="609994"/>
                    <a:pt x="434503" y="499459"/>
                  </a:cubicBezTo>
                  <a:cubicBezTo>
                    <a:pt x="435169" y="487595"/>
                    <a:pt x="434236" y="486129"/>
                    <a:pt x="423306" y="490661"/>
                  </a:cubicBezTo>
                  <a:cubicBezTo>
                    <a:pt x="405710" y="497992"/>
                    <a:pt x="393313" y="487995"/>
                    <a:pt x="380117" y="479731"/>
                  </a:cubicBezTo>
                  <a:cubicBezTo>
                    <a:pt x="378117" y="478398"/>
                    <a:pt x="377584" y="475732"/>
                    <a:pt x="377317" y="473199"/>
                  </a:cubicBezTo>
                  <a:cubicBezTo>
                    <a:pt x="376918" y="468400"/>
                    <a:pt x="377850" y="463735"/>
                    <a:pt x="379584" y="459469"/>
                  </a:cubicBezTo>
                  <a:cubicBezTo>
                    <a:pt x="384516" y="447739"/>
                    <a:pt x="388248" y="435609"/>
                    <a:pt x="392380" y="423612"/>
                  </a:cubicBezTo>
                  <a:cubicBezTo>
                    <a:pt x="394913" y="416281"/>
                    <a:pt x="400112" y="413881"/>
                    <a:pt x="407577" y="416281"/>
                  </a:cubicBezTo>
                  <a:cubicBezTo>
                    <a:pt x="413841" y="418147"/>
                    <a:pt x="418907" y="422412"/>
                    <a:pt x="423839" y="426411"/>
                  </a:cubicBezTo>
                  <a:cubicBezTo>
                    <a:pt x="426105" y="428145"/>
                    <a:pt x="427837" y="428811"/>
                    <a:pt x="430771" y="427744"/>
                  </a:cubicBezTo>
                  <a:cubicBezTo>
                    <a:pt x="438635" y="424811"/>
                    <a:pt x="446500" y="422279"/>
                    <a:pt x="454498" y="419880"/>
                  </a:cubicBezTo>
                  <a:cubicBezTo>
                    <a:pt x="458629" y="418680"/>
                    <a:pt x="457830" y="417080"/>
                    <a:pt x="455564" y="414681"/>
                  </a:cubicBezTo>
                  <a:cubicBezTo>
                    <a:pt x="450498" y="409482"/>
                    <a:pt x="444500" y="405617"/>
                    <a:pt x="438368" y="402018"/>
                  </a:cubicBezTo>
                  <a:cubicBezTo>
                    <a:pt x="410243" y="385488"/>
                    <a:pt x="385448" y="364694"/>
                    <a:pt x="362921" y="341233"/>
                  </a:cubicBezTo>
                  <a:cubicBezTo>
                    <a:pt x="314001" y="290180"/>
                    <a:pt x="263881" y="240193"/>
                    <a:pt x="212294" y="191672"/>
                  </a:cubicBezTo>
                  <a:cubicBezTo>
                    <a:pt x="148977" y="131821"/>
                    <a:pt x="81661" y="76102"/>
                    <a:pt x="15811" y="18917"/>
                  </a:cubicBezTo>
                  <a:cubicBezTo>
                    <a:pt x="11146" y="14919"/>
                    <a:pt x="6747" y="10786"/>
                    <a:pt x="2215" y="6654"/>
                  </a:cubicBezTo>
                  <a:cubicBezTo>
                    <a:pt x="882" y="5321"/>
                    <a:pt x="-718" y="3588"/>
                    <a:pt x="348" y="1589"/>
                  </a:cubicBezTo>
                  <a:cubicBezTo>
                    <a:pt x="1548" y="-678"/>
                    <a:pt x="4081" y="-11"/>
                    <a:pt x="6081" y="522"/>
                  </a:cubicBezTo>
                  <a:close/>
                </a:path>
              </a:pathLst>
            </a:custGeom>
            <a:solidFill>
              <a:srgbClr val="609D33">
                <a:alpha val="60000"/>
              </a:srgbClr>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37" name="Google Shape;37;p16"/>
            <p:cNvSpPr/>
            <p:nvPr/>
          </p:nvSpPr>
          <p:spPr>
            <a:xfrm>
              <a:off x="1866578" y="263611"/>
              <a:ext cx="552450" cy="955589"/>
            </a:xfrm>
            <a:custGeom>
              <a:rect b="b" l="l" r="r" t="t"/>
              <a:pathLst>
                <a:path extrusionOk="0" h="1219200" w="704850">
                  <a:moveTo>
                    <a:pt x="6081" y="522"/>
                  </a:moveTo>
                  <a:cubicBezTo>
                    <a:pt x="15678" y="2921"/>
                    <a:pt x="24342" y="7587"/>
                    <a:pt x="32074" y="13452"/>
                  </a:cubicBezTo>
                  <a:cubicBezTo>
                    <a:pt x="148043" y="102495"/>
                    <a:pt x="262281" y="194072"/>
                    <a:pt x="371186" y="291913"/>
                  </a:cubicBezTo>
                  <a:cubicBezTo>
                    <a:pt x="406643" y="323905"/>
                    <a:pt x="442634" y="355230"/>
                    <a:pt x="478491" y="386822"/>
                  </a:cubicBezTo>
                  <a:cubicBezTo>
                    <a:pt x="482757" y="390687"/>
                    <a:pt x="487555" y="393887"/>
                    <a:pt x="492887" y="396152"/>
                  </a:cubicBezTo>
                  <a:cubicBezTo>
                    <a:pt x="500618" y="399352"/>
                    <a:pt x="505151" y="397752"/>
                    <a:pt x="508350" y="389888"/>
                  </a:cubicBezTo>
                  <a:cubicBezTo>
                    <a:pt x="511682" y="381890"/>
                    <a:pt x="515815" y="374158"/>
                    <a:pt x="519414" y="366294"/>
                  </a:cubicBezTo>
                  <a:cubicBezTo>
                    <a:pt x="525012" y="354163"/>
                    <a:pt x="533677" y="344700"/>
                    <a:pt x="543541" y="335901"/>
                  </a:cubicBezTo>
                  <a:cubicBezTo>
                    <a:pt x="585797" y="297912"/>
                    <a:pt x="630985" y="263520"/>
                    <a:pt x="675506" y="228196"/>
                  </a:cubicBezTo>
                  <a:cubicBezTo>
                    <a:pt x="682971" y="222198"/>
                    <a:pt x="690436" y="216199"/>
                    <a:pt x="698168" y="210601"/>
                  </a:cubicBezTo>
                  <a:cubicBezTo>
                    <a:pt x="702700" y="207268"/>
                    <a:pt x="704566" y="208468"/>
                    <a:pt x="704833" y="214067"/>
                  </a:cubicBezTo>
                  <a:cubicBezTo>
                    <a:pt x="705099" y="219532"/>
                    <a:pt x="702300" y="223797"/>
                    <a:pt x="699367" y="227930"/>
                  </a:cubicBezTo>
                  <a:cubicBezTo>
                    <a:pt x="688836" y="242726"/>
                    <a:pt x="676307" y="255922"/>
                    <a:pt x="664576" y="269652"/>
                  </a:cubicBezTo>
                  <a:cubicBezTo>
                    <a:pt x="622854" y="318573"/>
                    <a:pt x="580598" y="366960"/>
                    <a:pt x="535144" y="412548"/>
                  </a:cubicBezTo>
                  <a:cubicBezTo>
                    <a:pt x="531677" y="416014"/>
                    <a:pt x="532344" y="420280"/>
                    <a:pt x="531411" y="424145"/>
                  </a:cubicBezTo>
                  <a:cubicBezTo>
                    <a:pt x="530345" y="429344"/>
                    <a:pt x="529145" y="434276"/>
                    <a:pt x="525679" y="438408"/>
                  </a:cubicBezTo>
                  <a:cubicBezTo>
                    <a:pt x="522346" y="442274"/>
                    <a:pt x="522346" y="447073"/>
                    <a:pt x="523280" y="451738"/>
                  </a:cubicBezTo>
                  <a:cubicBezTo>
                    <a:pt x="528878" y="479731"/>
                    <a:pt x="537143" y="506924"/>
                    <a:pt x="544341" y="534516"/>
                  </a:cubicBezTo>
                  <a:cubicBezTo>
                    <a:pt x="556338" y="581171"/>
                    <a:pt x="573133" y="626359"/>
                    <a:pt x="588862" y="671814"/>
                  </a:cubicBezTo>
                  <a:cubicBezTo>
                    <a:pt x="609124" y="730066"/>
                    <a:pt x="623920" y="790050"/>
                    <a:pt x="640982" y="849234"/>
                  </a:cubicBezTo>
                  <a:cubicBezTo>
                    <a:pt x="659244" y="912684"/>
                    <a:pt x="674307" y="976935"/>
                    <a:pt x="688436" y="1041451"/>
                  </a:cubicBezTo>
                  <a:cubicBezTo>
                    <a:pt x="690436" y="1050382"/>
                    <a:pt x="691370" y="1059580"/>
                    <a:pt x="692836" y="1068777"/>
                  </a:cubicBezTo>
                  <a:cubicBezTo>
                    <a:pt x="693102" y="1070244"/>
                    <a:pt x="694035" y="1072243"/>
                    <a:pt x="691902" y="1072776"/>
                  </a:cubicBezTo>
                  <a:cubicBezTo>
                    <a:pt x="689903" y="1073310"/>
                    <a:pt x="689503" y="1071310"/>
                    <a:pt x="688970" y="1069844"/>
                  </a:cubicBezTo>
                  <a:cubicBezTo>
                    <a:pt x="683638" y="1055847"/>
                    <a:pt x="678440" y="1041851"/>
                    <a:pt x="674440" y="1027455"/>
                  </a:cubicBezTo>
                  <a:cubicBezTo>
                    <a:pt x="646314" y="925882"/>
                    <a:pt x="616189" y="824841"/>
                    <a:pt x="584463" y="724200"/>
                  </a:cubicBezTo>
                  <a:cubicBezTo>
                    <a:pt x="559404" y="645021"/>
                    <a:pt x="532877" y="566375"/>
                    <a:pt x="500886" y="489595"/>
                  </a:cubicBezTo>
                  <a:cubicBezTo>
                    <a:pt x="498086" y="483063"/>
                    <a:pt x="495287" y="476532"/>
                    <a:pt x="492354" y="470000"/>
                  </a:cubicBezTo>
                  <a:cubicBezTo>
                    <a:pt x="490222" y="465468"/>
                    <a:pt x="486889" y="460136"/>
                    <a:pt x="482090" y="460802"/>
                  </a:cubicBezTo>
                  <a:cubicBezTo>
                    <a:pt x="478092" y="461335"/>
                    <a:pt x="477158" y="467867"/>
                    <a:pt x="476092" y="471999"/>
                  </a:cubicBezTo>
                  <a:cubicBezTo>
                    <a:pt x="474225" y="479731"/>
                    <a:pt x="474892" y="487595"/>
                    <a:pt x="475292" y="495460"/>
                  </a:cubicBezTo>
                  <a:lnTo>
                    <a:pt x="474505" y="1219200"/>
                  </a:lnTo>
                  <a:lnTo>
                    <a:pt x="407041" y="1219200"/>
                  </a:lnTo>
                  <a:lnTo>
                    <a:pt x="409382" y="1154457"/>
                  </a:lnTo>
                  <a:cubicBezTo>
                    <a:pt x="419288" y="881913"/>
                    <a:pt x="429424" y="609994"/>
                    <a:pt x="434503" y="499459"/>
                  </a:cubicBezTo>
                  <a:cubicBezTo>
                    <a:pt x="435169" y="487595"/>
                    <a:pt x="434236" y="486129"/>
                    <a:pt x="423306" y="490661"/>
                  </a:cubicBezTo>
                  <a:cubicBezTo>
                    <a:pt x="405710" y="497992"/>
                    <a:pt x="393313" y="487995"/>
                    <a:pt x="380117" y="479731"/>
                  </a:cubicBezTo>
                  <a:cubicBezTo>
                    <a:pt x="378117" y="478398"/>
                    <a:pt x="377584" y="475732"/>
                    <a:pt x="377317" y="473199"/>
                  </a:cubicBezTo>
                  <a:cubicBezTo>
                    <a:pt x="376918" y="468400"/>
                    <a:pt x="377850" y="463735"/>
                    <a:pt x="379584" y="459469"/>
                  </a:cubicBezTo>
                  <a:cubicBezTo>
                    <a:pt x="384516" y="447739"/>
                    <a:pt x="388248" y="435609"/>
                    <a:pt x="392380" y="423612"/>
                  </a:cubicBezTo>
                  <a:cubicBezTo>
                    <a:pt x="394913" y="416281"/>
                    <a:pt x="400112" y="413881"/>
                    <a:pt x="407577" y="416281"/>
                  </a:cubicBezTo>
                  <a:cubicBezTo>
                    <a:pt x="413841" y="418147"/>
                    <a:pt x="418907" y="422412"/>
                    <a:pt x="423839" y="426411"/>
                  </a:cubicBezTo>
                  <a:cubicBezTo>
                    <a:pt x="426105" y="428145"/>
                    <a:pt x="427837" y="428811"/>
                    <a:pt x="430771" y="427744"/>
                  </a:cubicBezTo>
                  <a:cubicBezTo>
                    <a:pt x="438635" y="424811"/>
                    <a:pt x="446500" y="422279"/>
                    <a:pt x="454498" y="419880"/>
                  </a:cubicBezTo>
                  <a:cubicBezTo>
                    <a:pt x="458629" y="418680"/>
                    <a:pt x="457830" y="417080"/>
                    <a:pt x="455564" y="414681"/>
                  </a:cubicBezTo>
                  <a:cubicBezTo>
                    <a:pt x="450498" y="409482"/>
                    <a:pt x="444500" y="405617"/>
                    <a:pt x="438368" y="402018"/>
                  </a:cubicBezTo>
                  <a:cubicBezTo>
                    <a:pt x="410243" y="385488"/>
                    <a:pt x="385448" y="364694"/>
                    <a:pt x="362921" y="341233"/>
                  </a:cubicBezTo>
                  <a:cubicBezTo>
                    <a:pt x="314001" y="290180"/>
                    <a:pt x="263881" y="240193"/>
                    <a:pt x="212294" y="191672"/>
                  </a:cubicBezTo>
                  <a:cubicBezTo>
                    <a:pt x="148977" y="131821"/>
                    <a:pt x="81661" y="76102"/>
                    <a:pt x="15811" y="18917"/>
                  </a:cubicBezTo>
                  <a:cubicBezTo>
                    <a:pt x="11146" y="14919"/>
                    <a:pt x="6747" y="10786"/>
                    <a:pt x="2215" y="6654"/>
                  </a:cubicBezTo>
                  <a:cubicBezTo>
                    <a:pt x="882" y="5321"/>
                    <a:pt x="-718" y="3588"/>
                    <a:pt x="348" y="1589"/>
                  </a:cubicBezTo>
                  <a:cubicBezTo>
                    <a:pt x="1548" y="-678"/>
                    <a:pt x="4081" y="-11"/>
                    <a:pt x="6081" y="522"/>
                  </a:cubicBezTo>
                  <a:close/>
                </a:path>
              </a:pathLst>
            </a:custGeom>
            <a:solidFill>
              <a:srgbClr val="609D33">
                <a:alpha val="60000"/>
              </a:srgbClr>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38" name="Google Shape;38;p16"/>
            <p:cNvSpPr/>
            <p:nvPr/>
          </p:nvSpPr>
          <p:spPr>
            <a:xfrm>
              <a:off x="1082826" y="422492"/>
              <a:ext cx="464344" cy="803189"/>
            </a:xfrm>
            <a:custGeom>
              <a:rect b="b" l="l" r="r" t="t"/>
              <a:pathLst>
                <a:path extrusionOk="0" h="1219200" w="704850">
                  <a:moveTo>
                    <a:pt x="6081" y="522"/>
                  </a:moveTo>
                  <a:cubicBezTo>
                    <a:pt x="15678" y="2921"/>
                    <a:pt x="24342" y="7587"/>
                    <a:pt x="32074" y="13452"/>
                  </a:cubicBezTo>
                  <a:cubicBezTo>
                    <a:pt x="148043" y="102495"/>
                    <a:pt x="262281" y="194072"/>
                    <a:pt x="371186" y="291913"/>
                  </a:cubicBezTo>
                  <a:cubicBezTo>
                    <a:pt x="406643" y="323905"/>
                    <a:pt x="442634" y="355230"/>
                    <a:pt x="478491" y="386822"/>
                  </a:cubicBezTo>
                  <a:cubicBezTo>
                    <a:pt x="482757" y="390687"/>
                    <a:pt x="487555" y="393887"/>
                    <a:pt x="492887" y="396152"/>
                  </a:cubicBezTo>
                  <a:cubicBezTo>
                    <a:pt x="500618" y="399352"/>
                    <a:pt x="505151" y="397752"/>
                    <a:pt x="508350" y="389888"/>
                  </a:cubicBezTo>
                  <a:cubicBezTo>
                    <a:pt x="511682" y="381890"/>
                    <a:pt x="515815" y="374158"/>
                    <a:pt x="519414" y="366294"/>
                  </a:cubicBezTo>
                  <a:cubicBezTo>
                    <a:pt x="525012" y="354163"/>
                    <a:pt x="533677" y="344700"/>
                    <a:pt x="543541" y="335901"/>
                  </a:cubicBezTo>
                  <a:cubicBezTo>
                    <a:pt x="585797" y="297912"/>
                    <a:pt x="630985" y="263520"/>
                    <a:pt x="675506" y="228196"/>
                  </a:cubicBezTo>
                  <a:cubicBezTo>
                    <a:pt x="682971" y="222198"/>
                    <a:pt x="690436" y="216199"/>
                    <a:pt x="698168" y="210601"/>
                  </a:cubicBezTo>
                  <a:cubicBezTo>
                    <a:pt x="702700" y="207268"/>
                    <a:pt x="704566" y="208468"/>
                    <a:pt x="704833" y="214067"/>
                  </a:cubicBezTo>
                  <a:cubicBezTo>
                    <a:pt x="705099" y="219532"/>
                    <a:pt x="702300" y="223797"/>
                    <a:pt x="699367" y="227930"/>
                  </a:cubicBezTo>
                  <a:cubicBezTo>
                    <a:pt x="688836" y="242726"/>
                    <a:pt x="676307" y="255922"/>
                    <a:pt x="664576" y="269652"/>
                  </a:cubicBezTo>
                  <a:cubicBezTo>
                    <a:pt x="622854" y="318573"/>
                    <a:pt x="580598" y="366960"/>
                    <a:pt x="535144" y="412548"/>
                  </a:cubicBezTo>
                  <a:cubicBezTo>
                    <a:pt x="531677" y="416014"/>
                    <a:pt x="532344" y="420280"/>
                    <a:pt x="531411" y="424145"/>
                  </a:cubicBezTo>
                  <a:cubicBezTo>
                    <a:pt x="530345" y="429344"/>
                    <a:pt x="529145" y="434276"/>
                    <a:pt x="525679" y="438408"/>
                  </a:cubicBezTo>
                  <a:cubicBezTo>
                    <a:pt x="522346" y="442274"/>
                    <a:pt x="522346" y="447073"/>
                    <a:pt x="523280" y="451738"/>
                  </a:cubicBezTo>
                  <a:cubicBezTo>
                    <a:pt x="528878" y="479731"/>
                    <a:pt x="537143" y="506924"/>
                    <a:pt x="544341" y="534516"/>
                  </a:cubicBezTo>
                  <a:cubicBezTo>
                    <a:pt x="556338" y="581171"/>
                    <a:pt x="573133" y="626359"/>
                    <a:pt x="588862" y="671814"/>
                  </a:cubicBezTo>
                  <a:cubicBezTo>
                    <a:pt x="609124" y="730066"/>
                    <a:pt x="623920" y="790050"/>
                    <a:pt x="640982" y="849234"/>
                  </a:cubicBezTo>
                  <a:cubicBezTo>
                    <a:pt x="659244" y="912684"/>
                    <a:pt x="674307" y="976935"/>
                    <a:pt x="688436" y="1041451"/>
                  </a:cubicBezTo>
                  <a:cubicBezTo>
                    <a:pt x="690436" y="1050382"/>
                    <a:pt x="691370" y="1059580"/>
                    <a:pt x="692836" y="1068777"/>
                  </a:cubicBezTo>
                  <a:cubicBezTo>
                    <a:pt x="693102" y="1070244"/>
                    <a:pt x="694035" y="1072243"/>
                    <a:pt x="691902" y="1072776"/>
                  </a:cubicBezTo>
                  <a:cubicBezTo>
                    <a:pt x="689903" y="1073310"/>
                    <a:pt x="689503" y="1071310"/>
                    <a:pt x="688970" y="1069844"/>
                  </a:cubicBezTo>
                  <a:cubicBezTo>
                    <a:pt x="683638" y="1055847"/>
                    <a:pt x="678440" y="1041851"/>
                    <a:pt x="674440" y="1027455"/>
                  </a:cubicBezTo>
                  <a:cubicBezTo>
                    <a:pt x="646314" y="925882"/>
                    <a:pt x="616189" y="824841"/>
                    <a:pt x="584463" y="724200"/>
                  </a:cubicBezTo>
                  <a:cubicBezTo>
                    <a:pt x="559404" y="645021"/>
                    <a:pt x="532877" y="566375"/>
                    <a:pt x="500886" y="489595"/>
                  </a:cubicBezTo>
                  <a:cubicBezTo>
                    <a:pt x="498086" y="483063"/>
                    <a:pt x="495287" y="476532"/>
                    <a:pt x="492354" y="470000"/>
                  </a:cubicBezTo>
                  <a:cubicBezTo>
                    <a:pt x="490222" y="465468"/>
                    <a:pt x="486889" y="460136"/>
                    <a:pt x="482090" y="460802"/>
                  </a:cubicBezTo>
                  <a:cubicBezTo>
                    <a:pt x="478092" y="461335"/>
                    <a:pt x="477158" y="467867"/>
                    <a:pt x="476092" y="471999"/>
                  </a:cubicBezTo>
                  <a:cubicBezTo>
                    <a:pt x="474225" y="479731"/>
                    <a:pt x="474892" y="487595"/>
                    <a:pt x="475292" y="495460"/>
                  </a:cubicBezTo>
                  <a:lnTo>
                    <a:pt x="474505" y="1219200"/>
                  </a:lnTo>
                  <a:lnTo>
                    <a:pt x="407041" y="1219200"/>
                  </a:lnTo>
                  <a:lnTo>
                    <a:pt x="409382" y="1154457"/>
                  </a:lnTo>
                  <a:cubicBezTo>
                    <a:pt x="419288" y="881913"/>
                    <a:pt x="429424" y="609994"/>
                    <a:pt x="434503" y="499459"/>
                  </a:cubicBezTo>
                  <a:cubicBezTo>
                    <a:pt x="435169" y="487595"/>
                    <a:pt x="434236" y="486129"/>
                    <a:pt x="423306" y="490661"/>
                  </a:cubicBezTo>
                  <a:cubicBezTo>
                    <a:pt x="405710" y="497992"/>
                    <a:pt x="393313" y="487995"/>
                    <a:pt x="380117" y="479731"/>
                  </a:cubicBezTo>
                  <a:cubicBezTo>
                    <a:pt x="378117" y="478398"/>
                    <a:pt x="377584" y="475732"/>
                    <a:pt x="377317" y="473199"/>
                  </a:cubicBezTo>
                  <a:cubicBezTo>
                    <a:pt x="376918" y="468400"/>
                    <a:pt x="377850" y="463735"/>
                    <a:pt x="379584" y="459469"/>
                  </a:cubicBezTo>
                  <a:cubicBezTo>
                    <a:pt x="384516" y="447739"/>
                    <a:pt x="388248" y="435609"/>
                    <a:pt x="392380" y="423612"/>
                  </a:cubicBezTo>
                  <a:cubicBezTo>
                    <a:pt x="394913" y="416281"/>
                    <a:pt x="400112" y="413881"/>
                    <a:pt x="407577" y="416281"/>
                  </a:cubicBezTo>
                  <a:cubicBezTo>
                    <a:pt x="413841" y="418147"/>
                    <a:pt x="418907" y="422412"/>
                    <a:pt x="423839" y="426411"/>
                  </a:cubicBezTo>
                  <a:cubicBezTo>
                    <a:pt x="426105" y="428145"/>
                    <a:pt x="427837" y="428811"/>
                    <a:pt x="430771" y="427744"/>
                  </a:cubicBezTo>
                  <a:cubicBezTo>
                    <a:pt x="438635" y="424811"/>
                    <a:pt x="446500" y="422279"/>
                    <a:pt x="454498" y="419880"/>
                  </a:cubicBezTo>
                  <a:cubicBezTo>
                    <a:pt x="458629" y="418680"/>
                    <a:pt x="457830" y="417080"/>
                    <a:pt x="455564" y="414681"/>
                  </a:cubicBezTo>
                  <a:cubicBezTo>
                    <a:pt x="450498" y="409482"/>
                    <a:pt x="444500" y="405617"/>
                    <a:pt x="438368" y="402018"/>
                  </a:cubicBezTo>
                  <a:cubicBezTo>
                    <a:pt x="410243" y="385488"/>
                    <a:pt x="385448" y="364694"/>
                    <a:pt x="362921" y="341233"/>
                  </a:cubicBezTo>
                  <a:cubicBezTo>
                    <a:pt x="314001" y="290180"/>
                    <a:pt x="263881" y="240193"/>
                    <a:pt x="212294" y="191672"/>
                  </a:cubicBezTo>
                  <a:cubicBezTo>
                    <a:pt x="148977" y="131821"/>
                    <a:pt x="81661" y="76102"/>
                    <a:pt x="15811" y="18917"/>
                  </a:cubicBezTo>
                  <a:cubicBezTo>
                    <a:pt x="11146" y="14919"/>
                    <a:pt x="6747" y="10786"/>
                    <a:pt x="2215" y="6654"/>
                  </a:cubicBezTo>
                  <a:cubicBezTo>
                    <a:pt x="882" y="5321"/>
                    <a:pt x="-718" y="3588"/>
                    <a:pt x="348" y="1589"/>
                  </a:cubicBezTo>
                  <a:cubicBezTo>
                    <a:pt x="1548" y="-678"/>
                    <a:pt x="4081" y="-11"/>
                    <a:pt x="6081" y="522"/>
                  </a:cubicBezTo>
                  <a:close/>
                </a:path>
              </a:pathLst>
            </a:custGeom>
            <a:solidFill>
              <a:srgbClr val="609D33">
                <a:alpha val="60000"/>
              </a:srgbClr>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39" name="Google Shape;39;p16"/>
            <p:cNvSpPr/>
            <p:nvPr/>
          </p:nvSpPr>
          <p:spPr>
            <a:xfrm>
              <a:off x="449896" y="280904"/>
              <a:ext cx="553868" cy="958041"/>
            </a:xfrm>
            <a:custGeom>
              <a:rect b="b" l="l" r="r" t="t"/>
              <a:pathLst>
                <a:path extrusionOk="0" h="1219200" w="704850">
                  <a:moveTo>
                    <a:pt x="6081" y="522"/>
                  </a:moveTo>
                  <a:cubicBezTo>
                    <a:pt x="15678" y="2921"/>
                    <a:pt x="24342" y="7587"/>
                    <a:pt x="32074" y="13452"/>
                  </a:cubicBezTo>
                  <a:cubicBezTo>
                    <a:pt x="148043" y="102495"/>
                    <a:pt x="262281" y="194072"/>
                    <a:pt x="371186" y="291913"/>
                  </a:cubicBezTo>
                  <a:cubicBezTo>
                    <a:pt x="406643" y="323905"/>
                    <a:pt x="442634" y="355230"/>
                    <a:pt x="478491" y="386822"/>
                  </a:cubicBezTo>
                  <a:cubicBezTo>
                    <a:pt x="482757" y="390687"/>
                    <a:pt x="487555" y="393887"/>
                    <a:pt x="492887" y="396152"/>
                  </a:cubicBezTo>
                  <a:cubicBezTo>
                    <a:pt x="500618" y="399352"/>
                    <a:pt x="505151" y="397752"/>
                    <a:pt x="508350" y="389888"/>
                  </a:cubicBezTo>
                  <a:cubicBezTo>
                    <a:pt x="511682" y="381890"/>
                    <a:pt x="515815" y="374158"/>
                    <a:pt x="519414" y="366294"/>
                  </a:cubicBezTo>
                  <a:cubicBezTo>
                    <a:pt x="525012" y="354163"/>
                    <a:pt x="533677" y="344700"/>
                    <a:pt x="543541" y="335901"/>
                  </a:cubicBezTo>
                  <a:cubicBezTo>
                    <a:pt x="585797" y="297912"/>
                    <a:pt x="630985" y="263520"/>
                    <a:pt x="675506" y="228196"/>
                  </a:cubicBezTo>
                  <a:cubicBezTo>
                    <a:pt x="682971" y="222198"/>
                    <a:pt x="690436" y="216199"/>
                    <a:pt x="698168" y="210601"/>
                  </a:cubicBezTo>
                  <a:cubicBezTo>
                    <a:pt x="702700" y="207268"/>
                    <a:pt x="704566" y="208468"/>
                    <a:pt x="704833" y="214067"/>
                  </a:cubicBezTo>
                  <a:cubicBezTo>
                    <a:pt x="705099" y="219532"/>
                    <a:pt x="702300" y="223797"/>
                    <a:pt x="699367" y="227930"/>
                  </a:cubicBezTo>
                  <a:cubicBezTo>
                    <a:pt x="688836" y="242726"/>
                    <a:pt x="676307" y="255922"/>
                    <a:pt x="664576" y="269652"/>
                  </a:cubicBezTo>
                  <a:cubicBezTo>
                    <a:pt x="622854" y="318573"/>
                    <a:pt x="580598" y="366960"/>
                    <a:pt x="535144" y="412548"/>
                  </a:cubicBezTo>
                  <a:cubicBezTo>
                    <a:pt x="531677" y="416014"/>
                    <a:pt x="532344" y="420280"/>
                    <a:pt x="531411" y="424145"/>
                  </a:cubicBezTo>
                  <a:cubicBezTo>
                    <a:pt x="530345" y="429344"/>
                    <a:pt x="529145" y="434276"/>
                    <a:pt x="525679" y="438408"/>
                  </a:cubicBezTo>
                  <a:cubicBezTo>
                    <a:pt x="522346" y="442274"/>
                    <a:pt x="522346" y="447073"/>
                    <a:pt x="523280" y="451738"/>
                  </a:cubicBezTo>
                  <a:cubicBezTo>
                    <a:pt x="528878" y="479731"/>
                    <a:pt x="537143" y="506924"/>
                    <a:pt x="544341" y="534516"/>
                  </a:cubicBezTo>
                  <a:cubicBezTo>
                    <a:pt x="556338" y="581171"/>
                    <a:pt x="573133" y="626359"/>
                    <a:pt x="588862" y="671814"/>
                  </a:cubicBezTo>
                  <a:cubicBezTo>
                    <a:pt x="609124" y="730066"/>
                    <a:pt x="623920" y="790050"/>
                    <a:pt x="640982" y="849234"/>
                  </a:cubicBezTo>
                  <a:cubicBezTo>
                    <a:pt x="659244" y="912684"/>
                    <a:pt x="674307" y="976935"/>
                    <a:pt x="688436" y="1041451"/>
                  </a:cubicBezTo>
                  <a:cubicBezTo>
                    <a:pt x="690436" y="1050382"/>
                    <a:pt x="691370" y="1059580"/>
                    <a:pt x="692836" y="1068777"/>
                  </a:cubicBezTo>
                  <a:cubicBezTo>
                    <a:pt x="693102" y="1070244"/>
                    <a:pt x="694035" y="1072243"/>
                    <a:pt x="691902" y="1072776"/>
                  </a:cubicBezTo>
                  <a:cubicBezTo>
                    <a:pt x="689903" y="1073310"/>
                    <a:pt x="689503" y="1071310"/>
                    <a:pt x="688970" y="1069844"/>
                  </a:cubicBezTo>
                  <a:cubicBezTo>
                    <a:pt x="683638" y="1055847"/>
                    <a:pt x="678440" y="1041851"/>
                    <a:pt x="674440" y="1027455"/>
                  </a:cubicBezTo>
                  <a:cubicBezTo>
                    <a:pt x="646314" y="925882"/>
                    <a:pt x="616189" y="824841"/>
                    <a:pt x="584463" y="724200"/>
                  </a:cubicBezTo>
                  <a:cubicBezTo>
                    <a:pt x="559404" y="645021"/>
                    <a:pt x="532877" y="566375"/>
                    <a:pt x="500886" y="489595"/>
                  </a:cubicBezTo>
                  <a:cubicBezTo>
                    <a:pt x="498086" y="483063"/>
                    <a:pt x="495287" y="476532"/>
                    <a:pt x="492354" y="470000"/>
                  </a:cubicBezTo>
                  <a:cubicBezTo>
                    <a:pt x="490222" y="465468"/>
                    <a:pt x="486889" y="460136"/>
                    <a:pt x="482090" y="460802"/>
                  </a:cubicBezTo>
                  <a:cubicBezTo>
                    <a:pt x="478092" y="461335"/>
                    <a:pt x="477158" y="467867"/>
                    <a:pt x="476092" y="471999"/>
                  </a:cubicBezTo>
                  <a:cubicBezTo>
                    <a:pt x="474225" y="479731"/>
                    <a:pt x="474892" y="487595"/>
                    <a:pt x="475292" y="495460"/>
                  </a:cubicBezTo>
                  <a:lnTo>
                    <a:pt x="474505" y="1219200"/>
                  </a:lnTo>
                  <a:lnTo>
                    <a:pt x="407041" y="1219200"/>
                  </a:lnTo>
                  <a:lnTo>
                    <a:pt x="409382" y="1154457"/>
                  </a:lnTo>
                  <a:cubicBezTo>
                    <a:pt x="419288" y="881913"/>
                    <a:pt x="429424" y="609994"/>
                    <a:pt x="434503" y="499459"/>
                  </a:cubicBezTo>
                  <a:cubicBezTo>
                    <a:pt x="435169" y="487595"/>
                    <a:pt x="434236" y="486129"/>
                    <a:pt x="423306" y="490661"/>
                  </a:cubicBezTo>
                  <a:cubicBezTo>
                    <a:pt x="405710" y="497992"/>
                    <a:pt x="393313" y="487995"/>
                    <a:pt x="380117" y="479731"/>
                  </a:cubicBezTo>
                  <a:cubicBezTo>
                    <a:pt x="378117" y="478398"/>
                    <a:pt x="377584" y="475732"/>
                    <a:pt x="377317" y="473199"/>
                  </a:cubicBezTo>
                  <a:cubicBezTo>
                    <a:pt x="376918" y="468400"/>
                    <a:pt x="377850" y="463735"/>
                    <a:pt x="379584" y="459469"/>
                  </a:cubicBezTo>
                  <a:cubicBezTo>
                    <a:pt x="384516" y="447739"/>
                    <a:pt x="388248" y="435609"/>
                    <a:pt x="392380" y="423612"/>
                  </a:cubicBezTo>
                  <a:cubicBezTo>
                    <a:pt x="394913" y="416281"/>
                    <a:pt x="400112" y="413881"/>
                    <a:pt x="407577" y="416281"/>
                  </a:cubicBezTo>
                  <a:cubicBezTo>
                    <a:pt x="413841" y="418147"/>
                    <a:pt x="418907" y="422412"/>
                    <a:pt x="423839" y="426411"/>
                  </a:cubicBezTo>
                  <a:cubicBezTo>
                    <a:pt x="426105" y="428145"/>
                    <a:pt x="427837" y="428811"/>
                    <a:pt x="430771" y="427744"/>
                  </a:cubicBezTo>
                  <a:cubicBezTo>
                    <a:pt x="438635" y="424811"/>
                    <a:pt x="446500" y="422279"/>
                    <a:pt x="454498" y="419880"/>
                  </a:cubicBezTo>
                  <a:cubicBezTo>
                    <a:pt x="458629" y="418680"/>
                    <a:pt x="457830" y="417080"/>
                    <a:pt x="455564" y="414681"/>
                  </a:cubicBezTo>
                  <a:cubicBezTo>
                    <a:pt x="450498" y="409482"/>
                    <a:pt x="444500" y="405617"/>
                    <a:pt x="438368" y="402018"/>
                  </a:cubicBezTo>
                  <a:cubicBezTo>
                    <a:pt x="410243" y="385488"/>
                    <a:pt x="385448" y="364694"/>
                    <a:pt x="362921" y="341233"/>
                  </a:cubicBezTo>
                  <a:cubicBezTo>
                    <a:pt x="314001" y="290180"/>
                    <a:pt x="263881" y="240193"/>
                    <a:pt x="212294" y="191672"/>
                  </a:cubicBezTo>
                  <a:cubicBezTo>
                    <a:pt x="148977" y="131821"/>
                    <a:pt x="81661" y="76102"/>
                    <a:pt x="15811" y="18917"/>
                  </a:cubicBezTo>
                  <a:cubicBezTo>
                    <a:pt x="11146" y="14919"/>
                    <a:pt x="6747" y="10786"/>
                    <a:pt x="2215" y="6654"/>
                  </a:cubicBezTo>
                  <a:cubicBezTo>
                    <a:pt x="882" y="5321"/>
                    <a:pt x="-718" y="3588"/>
                    <a:pt x="348" y="1589"/>
                  </a:cubicBezTo>
                  <a:cubicBezTo>
                    <a:pt x="1548" y="-678"/>
                    <a:pt x="4081" y="-11"/>
                    <a:pt x="6081" y="522"/>
                  </a:cubicBezTo>
                  <a:close/>
                </a:path>
              </a:pathLst>
            </a:custGeom>
            <a:solidFill>
              <a:srgbClr val="609D33">
                <a:alpha val="60000"/>
              </a:srgbClr>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40" name="Google Shape;40;p16"/>
            <p:cNvSpPr/>
            <p:nvPr/>
          </p:nvSpPr>
          <p:spPr>
            <a:xfrm>
              <a:off x="328292" y="609600"/>
              <a:ext cx="364480" cy="630452"/>
            </a:xfrm>
            <a:custGeom>
              <a:rect b="b" l="l" r="r" t="t"/>
              <a:pathLst>
                <a:path extrusionOk="0" h="1219200" w="704850">
                  <a:moveTo>
                    <a:pt x="6081" y="522"/>
                  </a:moveTo>
                  <a:cubicBezTo>
                    <a:pt x="15678" y="2921"/>
                    <a:pt x="24342" y="7587"/>
                    <a:pt x="32074" y="13452"/>
                  </a:cubicBezTo>
                  <a:cubicBezTo>
                    <a:pt x="148043" y="102495"/>
                    <a:pt x="262281" y="194072"/>
                    <a:pt x="371186" y="291913"/>
                  </a:cubicBezTo>
                  <a:cubicBezTo>
                    <a:pt x="406643" y="323905"/>
                    <a:pt x="442634" y="355230"/>
                    <a:pt x="478491" y="386822"/>
                  </a:cubicBezTo>
                  <a:cubicBezTo>
                    <a:pt x="482757" y="390687"/>
                    <a:pt x="487555" y="393887"/>
                    <a:pt x="492887" y="396152"/>
                  </a:cubicBezTo>
                  <a:cubicBezTo>
                    <a:pt x="500618" y="399352"/>
                    <a:pt x="505151" y="397752"/>
                    <a:pt x="508350" y="389888"/>
                  </a:cubicBezTo>
                  <a:cubicBezTo>
                    <a:pt x="511682" y="381890"/>
                    <a:pt x="515815" y="374158"/>
                    <a:pt x="519414" y="366294"/>
                  </a:cubicBezTo>
                  <a:cubicBezTo>
                    <a:pt x="525012" y="354163"/>
                    <a:pt x="533677" y="344700"/>
                    <a:pt x="543541" y="335901"/>
                  </a:cubicBezTo>
                  <a:cubicBezTo>
                    <a:pt x="585797" y="297912"/>
                    <a:pt x="630985" y="263520"/>
                    <a:pt x="675506" y="228196"/>
                  </a:cubicBezTo>
                  <a:cubicBezTo>
                    <a:pt x="682971" y="222198"/>
                    <a:pt x="690436" y="216199"/>
                    <a:pt x="698168" y="210601"/>
                  </a:cubicBezTo>
                  <a:cubicBezTo>
                    <a:pt x="702700" y="207268"/>
                    <a:pt x="704566" y="208468"/>
                    <a:pt x="704833" y="214067"/>
                  </a:cubicBezTo>
                  <a:cubicBezTo>
                    <a:pt x="705099" y="219532"/>
                    <a:pt x="702300" y="223797"/>
                    <a:pt x="699367" y="227930"/>
                  </a:cubicBezTo>
                  <a:cubicBezTo>
                    <a:pt x="688836" y="242726"/>
                    <a:pt x="676307" y="255922"/>
                    <a:pt x="664576" y="269652"/>
                  </a:cubicBezTo>
                  <a:cubicBezTo>
                    <a:pt x="622854" y="318573"/>
                    <a:pt x="580598" y="366960"/>
                    <a:pt x="535144" y="412548"/>
                  </a:cubicBezTo>
                  <a:cubicBezTo>
                    <a:pt x="531677" y="416014"/>
                    <a:pt x="532344" y="420280"/>
                    <a:pt x="531411" y="424145"/>
                  </a:cubicBezTo>
                  <a:cubicBezTo>
                    <a:pt x="530345" y="429344"/>
                    <a:pt x="529145" y="434276"/>
                    <a:pt x="525679" y="438408"/>
                  </a:cubicBezTo>
                  <a:cubicBezTo>
                    <a:pt x="522346" y="442274"/>
                    <a:pt x="522346" y="447073"/>
                    <a:pt x="523280" y="451738"/>
                  </a:cubicBezTo>
                  <a:cubicBezTo>
                    <a:pt x="528878" y="479731"/>
                    <a:pt x="537143" y="506924"/>
                    <a:pt x="544341" y="534516"/>
                  </a:cubicBezTo>
                  <a:cubicBezTo>
                    <a:pt x="556338" y="581171"/>
                    <a:pt x="573133" y="626359"/>
                    <a:pt x="588862" y="671814"/>
                  </a:cubicBezTo>
                  <a:cubicBezTo>
                    <a:pt x="609124" y="730066"/>
                    <a:pt x="623920" y="790050"/>
                    <a:pt x="640982" y="849234"/>
                  </a:cubicBezTo>
                  <a:cubicBezTo>
                    <a:pt x="659244" y="912684"/>
                    <a:pt x="674307" y="976935"/>
                    <a:pt x="688436" y="1041451"/>
                  </a:cubicBezTo>
                  <a:cubicBezTo>
                    <a:pt x="690436" y="1050382"/>
                    <a:pt x="691370" y="1059580"/>
                    <a:pt x="692836" y="1068777"/>
                  </a:cubicBezTo>
                  <a:cubicBezTo>
                    <a:pt x="693102" y="1070244"/>
                    <a:pt x="694035" y="1072243"/>
                    <a:pt x="691902" y="1072776"/>
                  </a:cubicBezTo>
                  <a:cubicBezTo>
                    <a:pt x="689903" y="1073310"/>
                    <a:pt x="689503" y="1071310"/>
                    <a:pt x="688970" y="1069844"/>
                  </a:cubicBezTo>
                  <a:cubicBezTo>
                    <a:pt x="683638" y="1055847"/>
                    <a:pt x="678440" y="1041851"/>
                    <a:pt x="674440" y="1027455"/>
                  </a:cubicBezTo>
                  <a:cubicBezTo>
                    <a:pt x="646314" y="925882"/>
                    <a:pt x="616189" y="824841"/>
                    <a:pt x="584463" y="724200"/>
                  </a:cubicBezTo>
                  <a:cubicBezTo>
                    <a:pt x="559404" y="645021"/>
                    <a:pt x="532877" y="566375"/>
                    <a:pt x="500886" y="489595"/>
                  </a:cubicBezTo>
                  <a:cubicBezTo>
                    <a:pt x="498086" y="483063"/>
                    <a:pt x="495287" y="476532"/>
                    <a:pt x="492354" y="470000"/>
                  </a:cubicBezTo>
                  <a:cubicBezTo>
                    <a:pt x="490222" y="465468"/>
                    <a:pt x="486889" y="460136"/>
                    <a:pt x="482090" y="460802"/>
                  </a:cubicBezTo>
                  <a:cubicBezTo>
                    <a:pt x="478092" y="461335"/>
                    <a:pt x="477158" y="467867"/>
                    <a:pt x="476092" y="471999"/>
                  </a:cubicBezTo>
                  <a:cubicBezTo>
                    <a:pt x="474225" y="479731"/>
                    <a:pt x="474892" y="487595"/>
                    <a:pt x="475292" y="495460"/>
                  </a:cubicBezTo>
                  <a:lnTo>
                    <a:pt x="474505" y="1219200"/>
                  </a:lnTo>
                  <a:lnTo>
                    <a:pt x="407041" y="1219200"/>
                  </a:lnTo>
                  <a:lnTo>
                    <a:pt x="409382" y="1154457"/>
                  </a:lnTo>
                  <a:cubicBezTo>
                    <a:pt x="419288" y="881913"/>
                    <a:pt x="429424" y="609994"/>
                    <a:pt x="434503" y="499459"/>
                  </a:cubicBezTo>
                  <a:cubicBezTo>
                    <a:pt x="435169" y="487595"/>
                    <a:pt x="434236" y="486129"/>
                    <a:pt x="423306" y="490661"/>
                  </a:cubicBezTo>
                  <a:cubicBezTo>
                    <a:pt x="405710" y="497992"/>
                    <a:pt x="393313" y="487995"/>
                    <a:pt x="380117" y="479731"/>
                  </a:cubicBezTo>
                  <a:cubicBezTo>
                    <a:pt x="378117" y="478398"/>
                    <a:pt x="377584" y="475732"/>
                    <a:pt x="377317" y="473199"/>
                  </a:cubicBezTo>
                  <a:cubicBezTo>
                    <a:pt x="376918" y="468400"/>
                    <a:pt x="377850" y="463735"/>
                    <a:pt x="379584" y="459469"/>
                  </a:cubicBezTo>
                  <a:cubicBezTo>
                    <a:pt x="384516" y="447739"/>
                    <a:pt x="388248" y="435609"/>
                    <a:pt x="392380" y="423612"/>
                  </a:cubicBezTo>
                  <a:cubicBezTo>
                    <a:pt x="394913" y="416281"/>
                    <a:pt x="400112" y="413881"/>
                    <a:pt x="407577" y="416281"/>
                  </a:cubicBezTo>
                  <a:cubicBezTo>
                    <a:pt x="413841" y="418147"/>
                    <a:pt x="418907" y="422412"/>
                    <a:pt x="423839" y="426411"/>
                  </a:cubicBezTo>
                  <a:cubicBezTo>
                    <a:pt x="426105" y="428145"/>
                    <a:pt x="427837" y="428811"/>
                    <a:pt x="430771" y="427744"/>
                  </a:cubicBezTo>
                  <a:cubicBezTo>
                    <a:pt x="438635" y="424811"/>
                    <a:pt x="446500" y="422279"/>
                    <a:pt x="454498" y="419880"/>
                  </a:cubicBezTo>
                  <a:cubicBezTo>
                    <a:pt x="458629" y="418680"/>
                    <a:pt x="457830" y="417080"/>
                    <a:pt x="455564" y="414681"/>
                  </a:cubicBezTo>
                  <a:cubicBezTo>
                    <a:pt x="450498" y="409482"/>
                    <a:pt x="444500" y="405617"/>
                    <a:pt x="438368" y="402018"/>
                  </a:cubicBezTo>
                  <a:cubicBezTo>
                    <a:pt x="410243" y="385488"/>
                    <a:pt x="385448" y="364694"/>
                    <a:pt x="362921" y="341233"/>
                  </a:cubicBezTo>
                  <a:cubicBezTo>
                    <a:pt x="314001" y="290180"/>
                    <a:pt x="263881" y="240193"/>
                    <a:pt x="212294" y="191672"/>
                  </a:cubicBezTo>
                  <a:cubicBezTo>
                    <a:pt x="148977" y="131821"/>
                    <a:pt x="81661" y="76102"/>
                    <a:pt x="15811" y="18917"/>
                  </a:cubicBezTo>
                  <a:cubicBezTo>
                    <a:pt x="11146" y="14919"/>
                    <a:pt x="6747" y="10786"/>
                    <a:pt x="2215" y="6654"/>
                  </a:cubicBezTo>
                  <a:cubicBezTo>
                    <a:pt x="882" y="5321"/>
                    <a:pt x="-718" y="3588"/>
                    <a:pt x="348" y="1589"/>
                  </a:cubicBezTo>
                  <a:cubicBezTo>
                    <a:pt x="1548" y="-678"/>
                    <a:pt x="4081" y="-11"/>
                    <a:pt x="6081" y="522"/>
                  </a:cubicBezTo>
                  <a:close/>
                </a:path>
              </a:pathLst>
            </a:custGeom>
            <a:solidFill>
              <a:srgbClr val="609D33">
                <a:alpha val="40000"/>
              </a:srgbClr>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41" name="Google Shape;41;p16"/>
            <p:cNvSpPr/>
            <p:nvPr/>
          </p:nvSpPr>
          <p:spPr>
            <a:xfrm>
              <a:off x="939798" y="608493"/>
              <a:ext cx="364480" cy="630452"/>
            </a:xfrm>
            <a:custGeom>
              <a:rect b="b" l="l" r="r" t="t"/>
              <a:pathLst>
                <a:path extrusionOk="0" h="1219200" w="704850">
                  <a:moveTo>
                    <a:pt x="6081" y="522"/>
                  </a:moveTo>
                  <a:cubicBezTo>
                    <a:pt x="15678" y="2921"/>
                    <a:pt x="24342" y="7587"/>
                    <a:pt x="32074" y="13452"/>
                  </a:cubicBezTo>
                  <a:cubicBezTo>
                    <a:pt x="148043" y="102495"/>
                    <a:pt x="262281" y="194072"/>
                    <a:pt x="371186" y="291913"/>
                  </a:cubicBezTo>
                  <a:cubicBezTo>
                    <a:pt x="406643" y="323905"/>
                    <a:pt x="442634" y="355230"/>
                    <a:pt x="478491" y="386822"/>
                  </a:cubicBezTo>
                  <a:cubicBezTo>
                    <a:pt x="482757" y="390687"/>
                    <a:pt x="487555" y="393887"/>
                    <a:pt x="492887" y="396152"/>
                  </a:cubicBezTo>
                  <a:cubicBezTo>
                    <a:pt x="500618" y="399352"/>
                    <a:pt x="505151" y="397752"/>
                    <a:pt x="508350" y="389888"/>
                  </a:cubicBezTo>
                  <a:cubicBezTo>
                    <a:pt x="511682" y="381890"/>
                    <a:pt x="515815" y="374158"/>
                    <a:pt x="519414" y="366294"/>
                  </a:cubicBezTo>
                  <a:cubicBezTo>
                    <a:pt x="525012" y="354163"/>
                    <a:pt x="533677" y="344700"/>
                    <a:pt x="543541" y="335901"/>
                  </a:cubicBezTo>
                  <a:cubicBezTo>
                    <a:pt x="585797" y="297912"/>
                    <a:pt x="630985" y="263520"/>
                    <a:pt x="675506" y="228196"/>
                  </a:cubicBezTo>
                  <a:cubicBezTo>
                    <a:pt x="682971" y="222198"/>
                    <a:pt x="690436" y="216199"/>
                    <a:pt x="698168" y="210601"/>
                  </a:cubicBezTo>
                  <a:cubicBezTo>
                    <a:pt x="702700" y="207268"/>
                    <a:pt x="704566" y="208468"/>
                    <a:pt x="704833" y="214067"/>
                  </a:cubicBezTo>
                  <a:cubicBezTo>
                    <a:pt x="705099" y="219532"/>
                    <a:pt x="702300" y="223797"/>
                    <a:pt x="699367" y="227930"/>
                  </a:cubicBezTo>
                  <a:cubicBezTo>
                    <a:pt x="688836" y="242726"/>
                    <a:pt x="676307" y="255922"/>
                    <a:pt x="664576" y="269652"/>
                  </a:cubicBezTo>
                  <a:cubicBezTo>
                    <a:pt x="622854" y="318573"/>
                    <a:pt x="580598" y="366960"/>
                    <a:pt x="535144" y="412548"/>
                  </a:cubicBezTo>
                  <a:cubicBezTo>
                    <a:pt x="531677" y="416014"/>
                    <a:pt x="532344" y="420280"/>
                    <a:pt x="531411" y="424145"/>
                  </a:cubicBezTo>
                  <a:cubicBezTo>
                    <a:pt x="530345" y="429344"/>
                    <a:pt x="529145" y="434276"/>
                    <a:pt x="525679" y="438408"/>
                  </a:cubicBezTo>
                  <a:cubicBezTo>
                    <a:pt x="522346" y="442274"/>
                    <a:pt x="522346" y="447073"/>
                    <a:pt x="523280" y="451738"/>
                  </a:cubicBezTo>
                  <a:cubicBezTo>
                    <a:pt x="528878" y="479731"/>
                    <a:pt x="537143" y="506924"/>
                    <a:pt x="544341" y="534516"/>
                  </a:cubicBezTo>
                  <a:cubicBezTo>
                    <a:pt x="556338" y="581171"/>
                    <a:pt x="573133" y="626359"/>
                    <a:pt x="588862" y="671814"/>
                  </a:cubicBezTo>
                  <a:cubicBezTo>
                    <a:pt x="609124" y="730066"/>
                    <a:pt x="623920" y="790050"/>
                    <a:pt x="640982" y="849234"/>
                  </a:cubicBezTo>
                  <a:cubicBezTo>
                    <a:pt x="659244" y="912684"/>
                    <a:pt x="674307" y="976935"/>
                    <a:pt x="688436" y="1041451"/>
                  </a:cubicBezTo>
                  <a:cubicBezTo>
                    <a:pt x="690436" y="1050382"/>
                    <a:pt x="691370" y="1059580"/>
                    <a:pt x="692836" y="1068777"/>
                  </a:cubicBezTo>
                  <a:cubicBezTo>
                    <a:pt x="693102" y="1070244"/>
                    <a:pt x="694035" y="1072243"/>
                    <a:pt x="691902" y="1072776"/>
                  </a:cubicBezTo>
                  <a:cubicBezTo>
                    <a:pt x="689903" y="1073310"/>
                    <a:pt x="689503" y="1071310"/>
                    <a:pt x="688970" y="1069844"/>
                  </a:cubicBezTo>
                  <a:cubicBezTo>
                    <a:pt x="683638" y="1055847"/>
                    <a:pt x="678440" y="1041851"/>
                    <a:pt x="674440" y="1027455"/>
                  </a:cubicBezTo>
                  <a:cubicBezTo>
                    <a:pt x="646314" y="925882"/>
                    <a:pt x="616189" y="824841"/>
                    <a:pt x="584463" y="724200"/>
                  </a:cubicBezTo>
                  <a:cubicBezTo>
                    <a:pt x="559404" y="645021"/>
                    <a:pt x="532877" y="566375"/>
                    <a:pt x="500886" y="489595"/>
                  </a:cubicBezTo>
                  <a:cubicBezTo>
                    <a:pt x="498086" y="483063"/>
                    <a:pt x="495287" y="476532"/>
                    <a:pt x="492354" y="470000"/>
                  </a:cubicBezTo>
                  <a:cubicBezTo>
                    <a:pt x="490222" y="465468"/>
                    <a:pt x="486889" y="460136"/>
                    <a:pt x="482090" y="460802"/>
                  </a:cubicBezTo>
                  <a:cubicBezTo>
                    <a:pt x="478092" y="461335"/>
                    <a:pt x="477158" y="467867"/>
                    <a:pt x="476092" y="471999"/>
                  </a:cubicBezTo>
                  <a:cubicBezTo>
                    <a:pt x="474225" y="479731"/>
                    <a:pt x="474892" y="487595"/>
                    <a:pt x="475292" y="495460"/>
                  </a:cubicBezTo>
                  <a:lnTo>
                    <a:pt x="474505" y="1219200"/>
                  </a:lnTo>
                  <a:lnTo>
                    <a:pt x="407041" y="1219200"/>
                  </a:lnTo>
                  <a:lnTo>
                    <a:pt x="409382" y="1154457"/>
                  </a:lnTo>
                  <a:cubicBezTo>
                    <a:pt x="419288" y="881913"/>
                    <a:pt x="429424" y="609994"/>
                    <a:pt x="434503" y="499459"/>
                  </a:cubicBezTo>
                  <a:cubicBezTo>
                    <a:pt x="435169" y="487595"/>
                    <a:pt x="434236" y="486129"/>
                    <a:pt x="423306" y="490661"/>
                  </a:cubicBezTo>
                  <a:cubicBezTo>
                    <a:pt x="405710" y="497992"/>
                    <a:pt x="393313" y="487995"/>
                    <a:pt x="380117" y="479731"/>
                  </a:cubicBezTo>
                  <a:cubicBezTo>
                    <a:pt x="378117" y="478398"/>
                    <a:pt x="377584" y="475732"/>
                    <a:pt x="377317" y="473199"/>
                  </a:cubicBezTo>
                  <a:cubicBezTo>
                    <a:pt x="376918" y="468400"/>
                    <a:pt x="377850" y="463735"/>
                    <a:pt x="379584" y="459469"/>
                  </a:cubicBezTo>
                  <a:cubicBezTo>
                    <a:pt x="384516" y="447739"/>
                    <a:pt x="388248" y="435609"/>
                    <a:pt x="392380" y="423612"/>
                  </a:cubicBezTo>
                  <a:cubicBezTo>
                    <a:pt x="394913" y="416281"/>
                    <a:pt x="400112" y="413881"/>
                    <a:pt x="407577" y="416281"/>
                  </a:cubicBezTo>
                  <a:cubicBezTo>
                    <a:pt x="413841" y="418147"/>
                    <a:pt x="418907" y="422412"/>
                    <a:pt x="423839" y="426411"/>
                  </a:cubicBezTo>
                  <a:cubicBezTo>
                    <a:pt x="426105" y="428145"/>
                    <a:pt x="427837" y="428811"/>
                    <a:pt x="430771" y="427744"/>
                  </a:cubicBezTo>
                  <a:cubicBezTo>
                    <a:pt x="438635" y="424811"/>
                    <a:pt x="446500" y="422279"/>
                    <a:pt x="454498" y="419880"/>
                  </a:cubicBezTo>
                  <a:cubicBezTo>
                    <a:pt x="458629" y="418680"/>
                    <a:pt x="457830" y="417080"/>
                    <a:pt x="455564" y="414681"/>
                  </a:cubicBezTo>
                  <a:cubicBezTo>
                    <a:pt x="450498" y="409482"/>
                    <a:pt x="444500" y="405617"/>
                    <a:pt x="438368" y="402018"/>
                  </a:cubicBezTo>
                  <a:cubicBezTo>
                    <a:pt x="410243" y="385488"/>
                    <a:pt x="385448" y="364694"/>
                    <a:pt x="362921" y="341233"/>
                  </a:cubicBezTo>
                  <a:cubicBezTo>
                    <a:pt x="314001" y="290180"/>
                    <a:pt x="263881" y="240193"/>
                    <a:pt x="212294" y="191672"/>
                  </a:cubicBezTo>
                  <a:cubicBezTo>
                    <a:pt x="148977" y="131821"/>
                    <a:pt x="81661" y="76102"/>
                    <a:pt x="15811" y="18917"/>
                  </a:cubicBezTo>
                  <a:cubicBezTo>
                    <a:pt x="11146" y="14919"/>
                    <a:pt x="6747" y="10786"/>
                    <a:pt x="2215" y="6654"/>
                  </a:cubicBezTo>
                  <a:cubicBezTo>
                    <a:pt x="882" y="5321"/>
                    <a:pt x="-718" y="3588"/>
                    <a:pt x="348" y="1589"/>
                  </a:cubicBezTo>
                  <a:cubicBezTo>
                    <a:pt x="1548" y="-678"/>
                    <a:pt x="4081" y="-11"/>
                    <a:pt x="6081" y="522"/>
                  </a:cubicBezTo>
                  <a:close/>
                </a:path>
              </a:pathLst>
            </a:custGeom>
            <a:solidFill>
              <a:srgbClr val="609D33">
                <a:alpha val="40000"/>
              </a:srgbClr>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42" name="Google Shape;42;p16"/>
            <p:cNvSpPr/>
            <p:nvPr/>
          </p:nvSpPr>
          <p:spPr>
            <a:xfrm>
              <a:off x="2379627" y="555674"/>
              <a:ext cx="383601" cy="663526"/>
            </a:xfrm>
            <a:custGeom>
              <a:rect b="b" l="l" r="r" t="t"/>
              <a:pathLst>
                <a:path extrusionOk="0" h="1219200" w="704850">
                  <a:moveTo>
                    <a:pt x="6081" y="522"/>
                  </a:moveTo>
                  <a:cubicBezTo>
                    <a:pt x="15678" y="2921"/>
                    <a:pt x="24342" y="7587"/>
                    <a:pt x="32074" y="13452"/>
                  </a:cubicBezTo>
                  <a:cubicBezTo>
                    <a:pt x="148043" y="102495"/>
                    <a:pt x="262281" y="194072"/>
                    <a:pt x="371186" y="291913"/>
                  </a:cubicBezTo>
                  <a:cubicBezTo>
                    <a:pt x="406643" y="323905"/>
                    <a:pt x="442634" y="355230"/>
                    <a:pt x="478491" y="386822"/>
                  </a:cubicBezTo>
                  <a:cubicBezTo>
                    <a:pt x="482757" y="390687"/>
                    <a:pt x="487555" y="393887"/>
                    <a:pt x="492887" y="396152"/>
                  </a:cubicBezTo>
                  <a:cubicBezTo>
                    <a:pt x="500618" y="399352"/>
                    <a:pt x="505151" y="397752"/>
                    <a:pt x="508350" y="389888"/>
                  </a:cubicBezTo>
                  <a:cubicBezTo>
                    <a:pt x="511682" y="381890"/>
                    <a:pt x="515815" y="374158"/>
                    <a:pt x="519414" y="366294"/>
                  </a:cubicBezTo>
                  <a:cubicBezTo>
                    <a:pt x="525012" y="354163"/>
                    <a:pt x="533677" y="344700"/>
                    <a:pt x="543541" y="335901"/>
                  </a:cubicBezTo>
                  <a:cubicBezTo>
                    <a:pt x="585797" y="297912"/>
                    <a:pt x="630985" y="263520"/>
                    <a:pt x="675506" y="228196"/>
                  </a:cubicBezTo>
                  <a:cubicBezTo>
                    <a:pt x="682971" y="222198"/>
                    <a:pt x="690436" y="216199"/>
                    <a:pt x="698168" y="210601"/>
                  </a:cubicBezTo>
                  <a:cubicBezTo>
                    <a:pt x="702700" y="207268"/>
                    <a:pt x="704566" y="208468"/>
                    <a:pt x="704833" y="214067"/>
                  </a:cubicBezTo>
                  <a:cubicBezTo>
                    <a:pt x="705099" y="219532"/>
                    <a:pt x="702300" y="223797"/>
                    <a:pt x="699367" y="227930"/>
                  </a:cubicBezTo>
                  <a:cubicBezTo>
                    <a:pt x="688836" y="242726"/>
                    <a:pt x="676307" y="255922"/>
                    <a:pt x="664576" y="269652"/>
                  </a:cubicBezTo>
                  <a:cubicBezTo>
                    <a:pt x="622854" y="318573"/>
                    <a:pt x="580598" y="366960"/>
                    <a:pt x="535144" y="412548"/>
                  </a:cubicBezTo>
                  <a:cubicBezTo>
                    <a:pt x="531677" y="416014"/>
                    <a:pt x="532344" y="420280"/>
                    <a:pt x="531411" y="424145"/>
                  </a:cubicBezTo>
                  <a:cubicBezTo>
                    <a:pt x="530345" y="429344"/>
                    <a:pt x="529145" y="434276"/>
                    <a:pt x="525679" y="438408"/>
                  </a:cubicBezTo>
                  <a:cubicBezTo>
                    <a:pt x="522346" y="442274"/>
                    <a:pt x="522346" y="447073"/>
                    <a:pt x="523280" y="451738"/>
                  </a:cubicBezTo>
                  <a:cubicBezTo>
                    <a:pt x="528878" y="479731"/>
                    <a:pt x="537143" y="506924"/>
                    <a:pt x="544341" y="534516"/>
                  </a:cubicBezTo>
                  <a:cubicBezTo>
                    <a:pt x="556338" y="581171"/>
                    <a:pt x="573133" y="626359"/>
                    <a:pt x="588862" y="671814"/>
                  </a:cubicBezTo>
                  <a:cubicBezTo>
                    <a:pt x="609124" y="730066"/>
                    <a:pt x="623920" y="790050"/>
                    <a:pt x="640982" y="849234"/>
                  </a:cubicBezTo>
                  <a:cubicBezTo>
                    <a:pt x="659244" y="912684"/>
                    <a:pt x="674307" y="976935"/>
                    <a:pt x="688436" y="1041451"/>
                  </a:cubicBezTo>
                  <a:cubicBezTo>
                    <a:pt x="690436" y="1050382"/>
                    <a:pt x="691370" y="1059580"/>
                    <a:pt x="692836" y="1068777"/>
                  </a:cubicBezTo>
                  <a:cubicBezTo>
                    <a:pt x="693102" y="1070244"/>
                    <a:pt x="694035" y="1072243"/>
                    <a:pt x="691902" y="1072776"/>
                  </a:cubicBezTo>
                  <a:cubicBezTo>
                    <a:pt x="689903" y="1073310"/>
                    <a:pt x="689503" y="1071310"/>
                    <a:pt x="688970" y="1069844"/>
                  </a:cubicBezTo>
                  <a:cubicBezTo>
                    <a:pt x="683638" y="1055847"/>
                    <a:pt x="678440" y="1041851"/>
                    <a:pt x="674440" y="1027455"/>
                  </a:cubicBezTo>
                  <a:cubicBezTo>
                    <a:pt x="646314" y="925882"/>
                    <a:pt x="616189" y="824841"/>
                    <a:pt x="584463" y="724200"/>
                  </a:cubicBezTo>
                  <a:cubicBezTo>
                    <a:pt x="559404" y="645021"/>
                    <a:pt x="532877" y="566375"/>
                    <a:pt x="500886" y="489595"/>
                  </a:cubicBezTo>
                  <a:cubicBezTo>
                    <a:pt x="498086" y="483063"/>
                    <a:pt x="495287" y="476532"/>
                    <a:pt x="492354" y="470000"/>
                  </a:cubicBezTo>
                  <a:cubicBezTo>
                    <a:pt x="490222" y="465468"/>
                    <a:pt x="486889" y="460136"/>
                    <a:pt x="482090" y="460802"/>
                  </a:cubicBezTo>
                  <a:cubicBezTo>
                    <a:pt x="478092" y="461335"/>
                    <a:pt x="477158" y="467867"/>
                    <a:pt x="476092" y="471999"/>
                  </a:cubicBezTo>
                  <a:cubicBezTo>
                    <a:pt x="474225" y="479731"/>
                    <a:pt x="474892" y="487595"/>
                    <a:pt x="475292" y="495460"/>
                  </a:cubicBezTo>
                  <a:lnTo>
                    <a:pt x="474505" y="1219200"/>
                  </a:lnTo>
                  <a:lnTo>
                    <a:pt x="407041" y="1219200"/>
                  </a:lnTo>
                  <a:lnTo>
                    <a:pt x="409382" y="1154457"/>
                  </a:lnTo>
                  <a:cubicBezTo>
                    <a:pt x="419288" y="881913"/>
                    <a:pt x="429424" y="609994"/>
                    <a:pt x="434503" y="499459"/>
                  </a:cubicBezTo>
                  <a:cubicBezTo>
                    <a:pt x="435169" y="487595"/>
                    <a:pt x="434236" y="486129"/>
                    <a:pt x="423306" y="490661"/>
                  </a:cubicBezTo>
                  <a:cubicBezTo>
                    <a:pt x="405710" y="497992"/>
                    <a:pt x="393313" y="487995"/>
                    <a:pt x="380117" y="479731"/>
                  </a:cubicBezTo>
                  <a:cubicBezTo>
                    <a:pt x="378117" y="478398"/>
                    <a:pt x="377584" y="475732"/>
                    <a:pt x="377317" y="473199"/>
                  </a:cubicBezTo>
                  <a:cubicBezTo>
                    <a:pt x="376918" y="468400"/>
                    <a:pt x="377850" y="463735"/>
                    <a:pt x="379584" y="459469"/>
                  </a:cubicBezTo>
                  <a:cubicBezTo>
                    <a:pt x="384516" y="447739"/>
                    <a:pt x="388248" y="435609"/>
                    <a:pt x="392380" y="423612"/>
                  </a:cubicBezTo>
                  <a:cubicBezTo>
                    <a:pt x="394913" y="416281"/>
                    <a:pt x="400112" y="413881"/>
                    <a:pt x="407577" y="416281"/>
                  </a:cubicBezTo>
                  <a:cubicBezTo>
                    <a:pt x="413841" y="418147"/>
                    <a:pt x="418907" y="422412"/>
                    <a:pt x="423839" y="426411"/>
                  </a:cubicBezTo>
                  <a:cubicBezTo>
                    <a:pt x="426105" y="428145"/>
                    <a:pt x="427837" y="428811"/>
                    <a:pt x="430771" y="427744"/>
                  </a:cubicBezTo>
                  <a:cubicBezTo>
                    <a:pt x="438635" y="424811"/>
                    <a:pt x="446500" y="422279"/>
                    <a:pt x="454498" y="419880"/>
                  </a:cubicBezTo>
                  <a:cubicBezTo>
                    <a:pt x="458629" y="418680"/>
                    <a:pt x="457830" y="417080"/>
                    <a:pt x="455564" y="414681"/>
                  </a:cubicBezTo>
                  <a:cubicBezTo>
                    <a:pt x="450498" y="409482"/>
                    <a:pt x="444500" y="405617"/>
                    <a:pt x="438368" y="402018"/>
                  </a:cubicBezTo>
                  <a:cubicBezTo>
                    <a:pt x="410243" y="385488"/>
                    <a:pt x="385448" y="364694"/>
                    <a:pt x="362921" y="341233"/>
                  </a:cubicBezTo>
                  <a:cubicBezTo>
                    <a:pt x="314001" y="290180"/>
                    <a:pt x="263881" y="240193"/>
                    <a:pt x="212294" y="191672"/>
                  </a:cubicBezTo>
                  <a:cubicBezTo>
                    <a:pt x="148977" y="131821"/>
                    <a:pt x="81661" y="76102"/>
                    <a:pt x="15811" y="18917"/>
                  </a:cubicBezTo>
                  <a:cubicBezTo>
                    <a:pt x="11146" y="14919"/>
                    <a:pt x="6747" y="10786"/>
                    <a:pt x="2215" y="6654"/>
                  </a:cubicBezTo>
                  <a:cubicBezTo>
                    <a:pt x="882" y="5321"/>
                    <a:pt x="-718" y="3588"/>
                    <a:pt x="348" y="1589"/>
                  </a:cubicBezTo>
                  <a:cubicBezTo>
                    <a:pt x="1548" y="-678"/>
                    <a:pt x="4081" y="-11"/>
                    <a:pt x="6081" y="522"/>
                  </a:cubicBezTo>
                  <a:close/>
                </a:path>
              </a:pathLst>
            </a:custGeom>
            <a:solidFill>
              <a:srgbClr val="609D33">
                <a:alpha val="60000"/>
              </a:srgbClr>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grpSp>
      <p:sp>
        <p:nvSpPr>
          <p:cNvPr id="43" name="Google Shape;43;p16"/>
          <p:cNvSpPr/>
          <p:nvPr/>
        </p:nvSpPr>
        <p:spPr>
          <a:xfrm>
            <a:off x="0" y="6359791"/>
            <a:ext cx="9325299" cy="56835"/>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44" name="Google Shape;44;p16"/>
          <p:cNvSpPr/>
          <p:nvPr/>
        </p:nvSpPr>
        <p:spPr>
          <a:xfrm>
            <a:off x="0" y="6512191"/>
            <a:ext cx="9325299" cy="56835"/>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45" name="Google Shape;45;p16"/>
          <p:cNvSpPr/>
          <p:nvPr/>
        </p:nvSpPr>
        <p:spPr>
          <a:xfrm>
            <a:off x="0" y="6664591"/>
            <a:ext cx="9325299" cy="56835"/>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2_Contents slide layout">
  <p:cSld name="2_Contents slide layout">
    <p:spTree>
      <p:nvGrpSpPr>
        <p:cNvPr id="46" name="Shape 46"/>
        <p:cNvGrpSpPr/>
        <p:nvPr/>
      </p:nvGrpSpPr>
      <p:grpSpPr>
        <a:xfrm>
          <a:off x="0" y="0"/>
          <a:ext cx="0" cy="0"/>
          <a:chOff x="0" y="0"/>
          <a:chExt cx="0" cy="0"/>
        </a:xfrm>
      </p:grpSpPr>
      <p:sp>
        <p:nvSpPr>
          <p:cNvPr id="47" name="Google Shape;47;p17"/>
          <p:cNvSpPr txBox="1"/>
          <p:nvPr>
            <p:ph idx="1" type="body"/>
          </p:nvPr>
        </p:nvSpPr>
        <p:spPr>
          <a:xfrm>
            <a:off x="323529" y="339509"/>
            <a:ext cx="11573197" cy="724247"/>
          </a:xfrm>
          <a:prstGeom prst="rect">
            <a:avLst/>
          </a:prstGeom>
          <a:noFill/>
          <a:ln>
            <a:noFill/>
          </a:ln>
        </p:spPr>
        <p:txBody>
          <a:bodyPr anchorCtr="0" anchor="ctr" bIns="45700" lIns="91425" spcFirstLastPara="1" rIns="91425" wrap="square" tIns="45700">
            <a:noAutofit/>
          </a:bodyPr>
          <a:lstStyle>
            <a:lvl1pPr indent="-228600" lvl="0" marL="457200" marR="0" rtl="0" algn="ctr">
              <a:lnSpc>
                <a:spcPct val="90000"/>
              </a:lnSpc>
              <a:spcBef>
                <a:spcPts val="1000"/>
              </a:spcBef>
              <a:spcAft>
                <a:spcPts val="0"/>
              </a:spcAft>
              <a:buClr>
                <a:srgbClr val="262626"/>
              </a:buClr>
              <a:buSzPts val="5400"/>
              <a:buFont typeface="Arial"/>
              <a:buNone/>
              <a:defRPr b="0" i="0" sz="5400" u="none" cap="none" strike="noStrike">
                <a:solidFill>
                  <a:srgbClr val="262626"/>
                </a:solidFill>
                <a:latin typeface="Arial"/>
                <a:ea typeface="Arial"/>
                <a:cs typeface="Arial"/>
                <a:sym typeface="Arial"/>
              </a:defRPr>
            </a:lvl1pPr>
            <a:lvl2pPr indent="-381000" lvl="1" marL="914400" marR="0" rtl="0" algn="l">
              <a:lnSpc>
                <a:spcPct val="90000"/>
              </a:lnSpc>
              <a:spcBef>
                <a:spcPts val="500"/>
              </a:spcBef>
              <a:spcAft>
                <a:spcPts val="0"/>
              </a:spcAft>
              <a:buClr>
                <a:schemeClr val="dk1"/>
              </a:buClr>
              <a:buSzPts val="2400"/>
              <a:buFont typeface="Arial"/>
              <a:buChar char="•"/>
              <a:defRPr b="0" i="0" sz="2400" u="none" cap="none" strike="noStrike">
                <a:solidFill>
                  <a:schemeClr val="dk1"/>
                </a:solidFill>
                <a:latin typeface="Arial"/>
                <a:ea typeface="Arial"/>
                <a:cs typeface="Arial"/>
                <a:sym typeface="Arial"/>
              </a:defRPr>
            </a:lvl2pPr>
            <a:lvl3pPr indent="-355600" lvl="2" marL="1371600" marR="0" rtl="0" algn="l">
              <a:lnSpc>
                <a:spcPct val="90000"/>
              </a:lnSpc>
              <a:spcBef>
                <a:spcPts val="500"/>
              </a:spcBef>
              <a:spcAft>
                <a:spcPts val="0"/>
              </a:spcAft>
              <a:buClr>
                <a:schemeClr val="dk1"/>
              </a:buClr>
              <a:buSzPts val="2000"/>
              <a:buFont typeface="Arial"/>
              <a:buChar char="•"/>
              <a:defRPr b="0" i="0" sz="2000" u="none" cap="none" strike="noStrike">
                <a:solidFill>
                  <a:schemeClr val="dk1"/>
                </a:solidFill>
                <a:latin typeface="Arial"/>
                <a:ea typeface="Arial"/>
                <a:cs typeface="Arial"/>
                <a:sym typeface="Arial"/>
              </a:defRPr>
            </a:lvl3pPr>
            <a:lvl4pPr indent="-342900" lvl="3" marL="1828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4pPr>
            <a:lvl5pPr indent="-342900" lvl="4" marL="22860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5pPr>
            <a:lvl6pPr indent="-342900" lvl="5" marL="27432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6pPr>
            <a:lvl7pPr indent="-342900" lvl="6" marL="32004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7pPr>
            <a:lvl8pPr indent="-342900" lvl="7" marL="36576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8pPr>
            <a:lvl9pPr indent="-342900" lvl="8" marL="4114800" marR="0" rtl="0" algn="l">
              <a:lnSpc>
                <a:spcPct val="90000"/>
              </a:lnSpc>
              <a:spcBef>
                <a:spcPts val="500"/>
              </a:spcBef>
              <a:spcAft>
                <a:spcPts val="0"/>
              </a:spcAft>
              <a:buClr>
                <a:schemeClr val="dk1"/>
              </a:buClr>
              <a:buSzPts val="1800"/>
              <a:buFont typeface="Arial"/>
              <a:buChar char="•"/>
              <a:defRPr b="0" i="0" sz="1800" u="none" cap="none" strike="noStrike">
                <a:solidFill>
                  <a:schemeClr val="dk1"/>
                </a:solidFill>
                <a:latin typeface="Arial"/>
                <a:ea typeface="Arial"/>
                <a:cs typeface="Arial"/>
                <a:sym typeface="Arial"/>
              </a:defRPr>
            </a:lvl9pPr>
          </a:lstStyle>
          <a:p/>
        </p:txBody>
      </p:sp>
      <p:grpSp>
        <p:nvGrpSpPr>
          <p:cNvPr id="48" name="Google Shape;48;p17"/>
          <p:cNvGrpSpPr/>
          <p:nvPr/>
        </p:nvGrpSpPr>
        <p:grpSpPr>
          <a:xfrm>
            <a:off x="323529" y="4603539"/>
            <a:ext cx="11654798" cy="2035618"/>
            <a:chOff x="323529" y="4603539"/>
            <a:chExt cx="11654798" cy="2035618"/>
          </a:xfrm>
        </p:grpSpPr>
        <p:sp>
          <p:nvSpPr>
            <p:cNvPr id="49" name="Google Shape;49;p17"/>
            <p:cNvSpPr/>
            <p:nvPr/>
          </p:nvSpPr>
          <p:spPr>
            <a:xfrm rot="-5400000">
              <a:off x="363852" y="6186863"/>
              <a:ext cx="411971" cy="492617"/>
            </a:xfrm>
            <a:custGeom>
              <a:rect b="b" l="l" r="r" t="t"/>
              <a:pathLst>
                <a:path extrusionOk="0" h="676134" w="565444">
                  <a:moveTo>
                    <a:pt x="182559" y="37056"/>
                  </a:moveTo>
                  <a:lnTo>
                    <a:pt x="182559" y="175472"/>
                  </a:lnTo>
                  <a:lnTo>
                    <a:pt x="108447" y="175472"/>
                  </a:lnTo>
                  <a:lnTo>
                    <a:pt x="108447" y="37056"/>
                  </a:lnTo>
                  <a:cubicBezTo>
                    <a:pt x="108447" y="16591"/>
                    <a:pt x="125038" y="0"/>
                    <a:pt x="145503" y="0"/>
                  </a:cubicBezTo>
                  <a:cubicBezTo>
                    <a:pt x="165968" y="0"/>
                    <a:pt x="182559" y="16591"/>
                    <a:pt x="182559" y="37056"/>
                  </a:cubicBezTo>
                  <a:close/>
                  <a:moveTo>
                    <a:pt x="456997" y="37056"/>
                  </a:moveTo>
                  <a:lnTo>
                    <a:pt x="456997" y="175472"/>
                  </a:lnTo>
                  <a:lnTo>
                    <a:pt x="382885" y="175472"/>
                  </a:lnTo>
                  <a:lnTo>
                    <a:pt x="382885" y="37056"/>
                  </a:lnTo>
                  <a:cubicBezTo>
                    <a:pt x="382885" y="16591"/>
                    <a:pt x="399476" y="0"/>
                    <a:pt x="419941" y="0"/>
                  </a:cubicBezTo>
                  <a:cubicBezTo>
                    <a:pt x="440406" y="0"/>
                    <a:pt x="456997" y="16591"/>
                    <a:pt x="456997" y="37056"/>
                  </a:cubicBezTo>
                  <a:close/>
                  <a:moveTo>
                    <a:pt x="486829" y="382985"/>
                  </a:moveTo>
                  <a:lnTo>
                    <a:pt x="483130" y="374057"/>
                  </a:lnTo>
                  <a:cubicBezTo>
                    <a:pt x="480845" y="371772"/>
                    <a:pt x="477689" y="370359"/>
                    <a:pt x="474202" y="370359"/>
                  </a:cubicBezTo>
                  <a:lnTo>
                    <a:pt x="91243" y="370358"/>
                  </a:lnTo>
                  <a:cubicBezTo>
                    <a:pt x="84269" y="370358"/>
                    <a:pt x="78616" y="376011"/>
                    <a:pt x="78616" y="382985"/>
                  </a:cubicBezTo>
                  <a:lnTo>
                    <a:pt x="78615" y="382985"/>
                  </a:lnTo>
                  <a:cubicBezTo>
                    <a:pt x="78615" y="389959"/>
                    <a:pt x="84268" y="395612"/>
                    <a:pt x="91242" y="395612"/>
                  </a:cubicBezTo>
                  <a:lnTo>
                    <a:pt x="474202" y="395612"/>
                  </a:lnTo>
                  <a:cubicBezTo>
                    <a:pt x="477689" y="395612"/>
                    <a:pt x="480845" y="394199"/>
                    <a:pt x="483130" y="391914"/>
                  </a:cubicBezTo>
                  <a:close/>
                  <a:moveTo>
                    <a:pt x="486829" y="329550"/>
                  </a:moveTo>
                  <a:lnTo>
                    <a:pt x="483130" y="320622"/>
                  </a:lnTo>
                  <a:cubicBezTo>
                    <a:pt x="480845" y="318337"/>
                    <a:pt x="477689" y="316924"/>
                    <a:pt x="474202" y="316924"/>
                  </a:cubicBezTo>
                  <a:lnTo>
                    <a:pt x="91243" y="316923"/>
                  </a:lnTo>
                  <a:cubicBezTo>
                    <a:pt x="84269" y="316923"/>
                    <a:pt x="78616" y="322576"/>
                    <a:pt x="78616" y="329550"/>
                  </a:cubicBezTo>
                  <a:lnTo>
                    <a:pt x="78615" y="329550"/>
                  </a:lnTo>
                  <a:cubicBezTo>
                    <a:pt x="78615" y="336524"/>
                    <a:pt x="84268" y="342177"/>
                    <a:pt x="91242" y="342177"/>
                  </a:cubicBezTo>
                  <a:lnTo>
                    <a:pt x="474202" y="342177"/>
                  </a:lnTo>
                  <a:cubicBezTo>
                    <a:pt x="477689" y="342177"/>
                    <a:pt x="480845" y="340764"/>
                    <a:pt x="483130" y="338479"/>
                  </a:cubicBezTo>
                  <a:close/>
                  <a:moveTo>
                    <a:pt x="486829" y="276115"/>
                  </a:moveTo>
                  <a:lnTo>
                    <a:pt x="483130" y="267187"/>
                  </a:lnTo>
                  <a:cubicBezTo>
                    <a:pt x="480845" y="264902"/>
                    <a:pt x="477689" y="263489"/>
                    <a:pt x="474202" y="263489"/>
                  </a:cubicBezTo>
                  <a:lnTo>
                    <a:pt x="91243" y="263488"/>
                  </a:lnTo>
                  <a:cubicBezTo>
                    <a:pt x="84269" y="263488"/>
                    <a:pt x="78616" y="269141"/>
                    <a:pt x="78616" y="276115"/>
                  </a:cubicBezTo>
                  <a:lnTo>
                    <a:pt x="78615" y="276115"/>
                  </a:lnTo>
                  <a:cubicBezTo>
                    <a:pt x="78615" y="283089"/>
                    <a:pt x="84268" y="288742"/>
                    <a:pt x="91242" y="288742"/>
                  </a:cubicBezTo>
                  <a:lnTo>
                    <a:pt x="474202" y="288742"/>
                  </a:lnTo>
                  <a:cubicBezTo>
                    <a:pt x="477689" y="288742"/>
                    <a:pt x="480845" y="287329"/>
                    <a:pt x="483130" y="285044"/>
                  </a:cubicBezTo>
                  <a:close/>
                  <a:moveTo>
                    <a:pt x="565444" y="194687"/>
                  </a:moveTo>
                  <a:cubicBezTo>
                    <a:pt x="565444" y="205299"/>
                    <a:pt x="556842" y="213901"/>
                    <a:pt x="546230" y="213901"/>
                  </a:cubicBezTo>
                  <a:lnTo>
                    <a:pt x="525276" y="213901"/>
                  </a:lnTo>
                  <a:lnTo>
                    <a:pt x="508899" y="524387"/>
                  </a:lnTo>
                  <a:cubicBezTo>
                    <a:pt x="504507" y="609787"/>
                    <a:pt x="447139" y="676134"/>
                    <a:pt x="378242" y="676134"/>
                  </a:cubicBezTo>
                  <a:lnTo>
                    <a:pt x="184454" y="676134"/>
                  </a:lnTo>
                  <a:cubicBezTo>
                    <a:pt x="115558" y="676134"/>
                    <a:pt x="58190" y="609787"/>
                    <a:pt x="53798" y="524387"/>
                  </a:cubicBezTo>
                  <a:lnTo>
                    <a:pt x="37421" y="213901"/>
                  </a:lnTo>
                  <a:lnTo>
                    <a:pt x="19214" y="213901"/>
                  </a:lnTo>
                  <a:cubicBezTo>
                    <a:pt x="8602" y="213901"/>
                    <a:pt x="0" y="205299"/>
                    <a:pt x="0" y="194687"/>
                  </a:cubicBezTo>
                  <a:cubicBezTo>
                    <a:pt x="0" y="184075"/>
                    <a:pt x="8602" y="175473"/>
                    <a:pt x="19214" y="175473"/>
                  </a:cubicBezTo>
                  <a:lnTo>
                    <a:pt x="546230" y="175473"/>
                  </a:lnTo>
                  <a:cubicBezTo>
                    <a:pt x="556842" y="175473"/>
                    <a:pt x="565444" y="184075"/>
                    <a:pt x="565444" y="194687"/>
                  </a:cubicBezTo>
                  <a:close/>
                </a:path>
              </a:pathLst>
            </a:custGeom>
            <a:solidFill>
              <a:srgbClr val="B2DC9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50" name="Google Shape;50;p17"/>
            <p:cNvSpPr/>
            <p:nvPr/>
          </p:nvSpPr>
          <p:spPr>
            <a:xfrm rot="10800000">
              <a:off x="816143" y="5935877"/>
              <a:ext cx="10779743" cy="582611"/>
            </a:xfrm>
            <a:prstGeom prst="bentArrow">
              <a:avLst>
                <a:gd fmla="val 14113" name="adj1"/>
                <a:gd fmla="val 12152" name="adj2"/>
                <a:gd fmla="val 0" name="adj3"/>
                <a:gd fmla="val 54531" name="adj4"/>
              </a:avLst>
            </a:prstGeom>
            <a:solidFill>
              <a:srgbClr val="B2DC9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Arial"/>
                <a:ea typeface="Arial"/>
                <a:cs typeface="Arial"/>
                <a:sym typeface="Arial"/>
              </a:endParaRPr>
            </a:p>
          </p:txBody>
        </p:sp>
        <p:sp>
          <p:nvSpPr>
            <p:cNvPr id="51" name="Google Shape;51;p17"/>
            <p:cNvSpPr/>
            <p:nvPr/>
          </p:nvSpPr>
          <p:spPr>
            <a:xfrm flipH="1">
              <a:off x="11086249" y="4603539"/>
              <a:ext cx="892078" cy="1332338"/>
            </a:xfrm>
            <a:custGeom>
              <a:rect b="b" l="l" r="r" t="t"/>
              <a:pathLst>
                <a:path extrusionOk="0" h="1332338" w="892078">
                  <a:moveTo>
                    <a:pt x="501893" y="0"/>
                  </a:moveTo>
                  <a:cubicBezTo>
                    <a:pt x="505496" y="20041"/>
                    <a:pt x="503339" y="36518"/>
                    <a:pt x="498205" y="53000"/>
                  </a:cubicBezTo>
                  <a:cubicBezTo>
                    <a:pt x="489909" y="79014"/>
                    <a:pt x="474662" y="101069"/>
                    <a:pt x="456830" y="120945"/>
                  </a:cubicBezTo>
                  <a:cubicBezTo>
                    <a:pt x="430082" y="150759"/>
                    <a:pt x="404129" y="181166"/>
                    <a:pt x="387912" y="218109"/>
                  </a:cubicBezTo>
                  <a:cubicBezTo>
                    <a:pt x="370904" y="257435"/>
                    <a:pt x="367592" y="296342"/>
                    <a:pt x="391667" y="334412"/>
                  </a:cubicBezTo>
                  <a:cubicBezTo>
                    <a:pt x="396044" y="341153"/>
                    <a:pt x="402085" y="346893"/>
                    <a:pt x="407219" y="351214"/>
                  </a:cubicBezTo>
                  <a:cubicBezTo>
                    <a:pt x="406074" y="380095"/>
                    <a:pt x="409823" y="433373"/>
                    <a:pt x="413637" y="474030"/>
                  </a:cubicBezTo>
                  <a:lnTo>
                    <a:pt x="416812" y="504492"/>
                  </a:lnTo>
                  <a:lnTo>
                    <a:pt x="402754" y="505610"/>
                  </a:lnTo>
                  <a:cubicBezTo>
                    <a:pt x="393375" y="507174"/>
                    <a:pt x="371487" y="502482"/>
                    <a:pt x="369924" y="475906"/>
                  </a:cubicBezTo>
                  <a:cubicBezTo>
                    <a:pt x="358979" y="328953"/>
                    <a:pt x="269870" y="258602"/>
                    <a:pt x="126043" y="282053"/>
                  </a:cubicBezTo>
                  <a:cubicBezTo>
                    <a:pt x="168253" y="316446"/>
                    <a:pt x="180759" y="364908"/>
                    <a:pt x="204209" y="408681"/>
                  </a:cubicBezTo>
                  <a:cubicBezTo>
                    <a:pt x="232351" y="463399"/>
                    <a:pt x="265180" y="511863"/>
                    <a:pt x="344910" y="500918"/>
                  </a:cubicBezTo>
                  <a:cubicBezTo>
                    <a:pt x="371487" y="496228"/>
                    <a:pt x="423077" y="507174"/>
                    <a:pt x="418387" y="565015"/>
                  </a:cubicBezTo>
                  <a:cubicBezTo>
                    <a:pt x="412133" y="655690"/>
                    <a:pt x="409008" y="747925"/>
                    <a:pt x="404318" y="841726"/>
                  </a:cubicBezTo>
                  <a:cubicBezTo>
                    <a:pt x="387119" y="838598"/>
                    <a:pt x="371487" y="833909"/>
                    <a:pt x="354290" y="830783"/>
                  </a:cubicBezTo>
                  <a:lnTo>
                    <a:pt x="353526" y="831058"/>
                  </a:lnTo>
                  <a:lnTo>
                    <a:pt x="350580" y="827584"/>
                  </a:lnTo>
                  <a:cubicBezTo>
                    <a:pt x="345889" y="820623"/>
                    <a:pt x="344717" y="813002"/>
                    <a:pt x="347061" y="800105"/>
                  </a:cubicBezTo>
                  <a:cubicBezTo>
                    <a:pt x="362694" y="723500"/>
                    <a:pt x="339244" y="656278"/>
                    <a:pt x="281402" y="603126"/>
                  </a:cubicBezTo>
                  <a:cubicBezTo>
                    <a:pt x="218869" y="545282"/>
                    <a:pt x="87546" y="512451"/>
                    <a:pt x="0" y="531211"/>
                  </a:cubicBezTo>
                  <a:cubicBezTo>
                    <a:pt x="43773" y="554661"/>
                    <a:pt x="68787" y="595308"/>
                    <a:pt x="87546" y="639081"/>
                  </a:cubicBezTo>
                  <a:cubicBezTo>
                    <a:pt x="106307" y="684418"/>
                    <a:pt x="123503" y="731318"/>
                    <a:pt x="156335" y="770401"/>
                  </a:cubicBezTo>
                  <a:cubicBezTo>
                    <a:pt x="196980" y="818865"/>
                    <a:pt x="240755" y="856384"/>
                    <a:pt x="309542" y="829808"/>
                  </a:cubicBezTo>
                  <a:cubicBezTo>
                    <a:pt x="322440" y="823945"/>
                    <a:pt x="330940" y="833912"/>
                    <a:pt x="340979" y="837942"/>
                  </a:cubicBezTo>
                  <a:lnTo>
                    <a:pt x="348283" y="838787"/>
                  </a:lnTo>
                  <a:lnTo>
                    <a:pt x="348036" y="840162"/>
                  </a:lnTo>
                  <a:cubicBezTo>
                    <a:pt x="404318" y="857359"/>
                    <a:pt x="409008" y="898006"/>
                    <a:pt x="405880" y="949596"/>
                  </a:cubicBezTo>
                  <a:lnTo>
                    <a:pt x="392717" y="1332338"/>
                  </a:lnTo>
                  <a:lnTo>
                    <a:pt x="473368" y="1332338"/>
                  </a:lnTo>
                  <a:lnTo>
                    <a:pt x="463724" y="999622"/>
                  </a:lnTo>
                  <a:cubicBezTo>
                    <a:pt x="463724" y="968357"/>
                    <a:pt x="463724" y="938653"/>
                    <a:pt x="476231" y="908949"/>
                  </a:cubicBezTo>
                  <a:cubicBezTo>
                    <a:pt x="485610" y="887063"/>
                    <a:pt x="490302" y="874556"/>
                    <a:pt x="523131" y="880809"/>
                  </a:cubicBezTo>
                  <a:cubicBezTo>
                    <a:pt x="652888" y="904260"/>
                    <a:pt x="767011" y="840162"/>
                    <a:pt x="827981" y="722913"/>
                  </a:cubicBezTo>
                  <a:cubicBezTo>
                    <a:pt x="878009" y="624423"/>
                    <a:pt x="884261" y="516553"/>
                    <a:pt x="892078" y="391486"/>
                  </a:cubicBezTo>
                  <a:cubicBezTo>
                    <a:pt x="840488" y="494664"/>
                    <a:pt x="756068" y="525932"/>
                    <a:pt x="671648" y="560326"/>
                  </a:cubicBezTo>
                  <a:cubicBezTo>
                    <a:pt x="621620" y="580648"/>
                    <a:pt x="573158" y="607226"/>
                    <a:pt x="535636" y="646309"/>
                  </a:cubicBezTo>
                  <a:cubicBezTo>
                    <a:pt x="485610" y="697899"/>
                    <a:pt x="448091" y="754179"/>
                    <a:pt x="480920" y="830783"/>
                  </a:cubicBezTo>
                  <a:cubicBezTo>
                    <a:pt x="488738" y="849542"/>
                    <a:pt x="477793" y="868302"/>
                    <a:pt x="448091" y="882373"/>
                  </a:cubicBezTo>
                  <a:cubicBezTo>
                    <a:pt x="448091" y="787008"/>
                    <a:pt x="448091" y="697899"/>
                    <a:pt x="448091" y="608790"/>
                  </a:cubicBezTo>
                  <a:cubicBezTo>
                    <a:pt x="448091" y="565015"/>
                    <a:pt x="455908" y="533749"/>
                    <a:pt x="513752" y="546257"/>
                  </a:cubicBezTo>
                  <a:cubicBezTo>
                    <a:pt x="535636" y="550946"/>
                    <a:pt x="559087" y="546257"/>
                    <a:pt x="582537" y="540003"/>
                  </a:cubicBezTo>
                  <a:cubicBezTo>
                    <a:pt x="701352" y="504046"/>
                    <a:pt x="779518" y="347712"/>
                    <a:pt x="748253" y="207012"/>
                  </a:cubicBezTo>
                  <a:cubicBezTo>
                    <a:pt x="716985" y="269546"/>
                    <a:pt x="652888" y="285178"/>
                    <a:pt x="596608" y="313318"/>
                  </a:cubicBezTo>
                  <a:cubicBezTo>
                    <a:pt x="524693" y="349275"/>
                    <a:pt x="454344" y="386797"/>
                    <a:pt x="451217" y="482159"/>
                  </a:cubicBezTo>
                  <a:cubicBezTo>
                    <a:pt x="450826" y="489194"/>
                    <a:pt x="448579" y="493982"/>
                    <a:pt x="445183" y="497255"/>
                  </a:cubicBezTo>
                  <a:lnTo>
                    <a:pt x="439086" y="500090"/>
                  </a:lnTo>
                  <a:lnTo>
                    <a:pt x="435706" y="482384"/>
                  </a:lnTo>
                  <a:cubicBezTo>
                    <a:pt x="429401" y="445321"/>
                    <a:pt x="420625" y="384681"/>
                    <a:pt x="420305" y="370688"/>
                  </a:cubicBezTo>
                  <a:cubicBezTo>
                    <a:pt x="420100" y="366322"/>
                    <a:pt x="417511" y="361166"/>
                    <a:pt x="426244" y="360755"/>
                  </a:cubicBezTo>
                  <a:cubicBezTo>
                    <a:pt x="449067" y="359727"/>
                    <a:pt x="467310" y="348584"/>
                    <a:pt x="485748" y="335852"/>
                  </a:cubicBezTo>
                  <a:cubicBezTo>
                    <a:pt x="524607" y="308401"/>
                    <a:pt x="549757" y="272437"/>
                    <a:pt x="556629" y="224791"/>
                  </a:cubicBezTo>
                  <a:cubicBezTo>
                    <a:pt x="564085" y="170396"/>
                    <a:pt x="553286" y="118213"/>
                    <a:pt x="533558" y="68029"/>
                  </a:cubicBezTo>
                  <a:cubicBezTo>
                    <a:pt x="524789" y="45615"/>
                    <a:pt x="518004" y="22205"/>
                    <a:pt x="501893" y="0"/>
                  </a:cubicBezTo>
                  <a:close/>
                </a:path>
              </a:pathLst>
            </a:custGeom>
            <a:solidFill>
              <a:srgbClr val="B2DC9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gr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1_Contents slide layout">
  <p:cSld name="1_Contents slide layout">
    <p:spTree>
      <p:nvGrpSpPr>
        <p:cNvPr id="52" name="Shape 52"/>
        <p:cNvGrpSpPr/>
        <p:nvPr/>
      </p:nvGrpSpPr>
      <p:grpSpPr>
        <a:xfrm>
          <a:off x="0" y="0"/>
          <a:ext cx="0" cy="0"/>
          <a:chOff x="0" y="0"/>
          <a:chExt cx="0" cy="0"/>
        </a:xfrm>
      </p:grpSpPr>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7_Contents slide layout">
  <p:cSld name="7_Contents slide layout">
    <p:bg>
      <p:bgPr>
        <a:blipFill>
          <a:blip r:embed="rId2">
            <a:alphaModFix/>
          </a:blip>
          <a:stretch>
            <a:fillRect/>
          </a:stretch>
        </a:blipFill>
      </p:bgPr>
    </p:bg>
    <p:spTree>
      <p:nvGrpSpPr>
        <p:cNvPr id="53" name="Shape 53"/>
        <p:cNvGrpSpPr/>
        <p:nvPr/>
      </p:nvGrpSpPr>
      <p:grpSpPr>
        <a:xfrm>
          <a:off x="0" y="0"/>
          <a:ext cx="0" cy="0"/>
          <a:chOff x="0" y="0"/>
          <a:chExt cx="0" cy="0"/>
        </a:xfrm>
      </p:grpSpPr>
      <p:sp>
        <p:nvSpPr>
          <p:cNvPr id="54" name="Google Shape;54;p20"/>
          <p:cNvSpPr/>
          <p:nvPr/>
        </p:nvSpPr>
        <p:spPr>
          <a:xfrm>
            <a:off x="419100" y="490537"/>
            <a:ext cx="8429625" cy="5876925"/>
          </a:xfrm>
          <a:prstGeom prst="roundRect">
            <a:avLst>
              <a:gd fmla="val 4836" name="adj"/>
            </a:avLst>
          </a:prstGeom>
          <a:solidFill>
            <a:schemeClr val="lt1">
              <a:alpha val="69803"/>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theme" Target="../theme/theme3.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slideLayout" Target="../slideLayouts/slideLayout5.xml"/><Relationship Id="rId3" Type="http://schemas.openxmlformats.org/officeDocument/2006/relationships/slideLayout" Target="../slideLayouts/slideLayout6.xml"/><Relationship Id="rId4" Type="http://schemas.openxmlformats.org/officeDocument/2006/relationships/slideLayout" Target="../slideLayouts/slideLayout7.xml"/><Relationship Id="rId10" Type="http://schemas.openxmlformats.org/officeDocument/2006/relationships/theme" Target="../theme/theme2.xml"/><Relationship Id="rId9" Type="http://schemas.openxmlformats.org/officeDocument/2006/relationships/slideLayout" Target="../slideLayouts/slideLayout12.xml"/><Relationship Id="rId5" Type="http://schemas.openxmlformats.org/officeDocument/2006/relationships/slideLayout" Target="../slideLayouts/slideLayout8.xml"/><Relationship Id="rId6" Type="http://schemas.openxmlformats.org/officeDocument/2006/relationships/slideLayout" Target="../slideLayouts/slideLayout9.xml"/><Relationship Id="rId7" Type="http://schemas.openxmlformats.org/officeDocument/2006/relationships/slideLayout" Target="../slideLayouts/slideLayout10.xml"/><Relationship Id="rId8" Type="http://schemas.openxmlformats.org/officeDocument/2006/relationships/slideLayout" Target="../slideLayouts/slideLayout11.xml"/></Relationships>
</file>

<file path=ppt/slideMasters/_rels/slideMaster3.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9" name="Shape 9"/>
        <p:cNvGrpSpPr/>
        <p:nvPr/>
      </p:nvGrpSpPr>
      <p:grpSpPr>
        <a:xfrm>
          <a:off x="0" y="0"/>
          <a:ext cx="0" cy="0"/>
          <a:chOff x="0" y="0"/>
          <a:chExt cx="0" cy="0"/>
        </a:xfrm>
      </p:grpSpPr>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18" name="Shape 18"/>
        <p:cNvGrpSpPr/>
        <p:nvPr/>
      </p:nvGrpSpPr>
      <p:grpSpPr>
        <a:xfrm>
          <a:off x="0" y="0"/>
          <a:ext cx="0" cy="0"/>
          <a:chOff x="0" y="0"/>
          <a:chExt cx="0" cy="0"/>
        </a:xfrm>
      </p:grpSpPr>
    </p:spTree>
  </p:cSld>
  <p:clrMap accent1="accent1" accent2="accent2" accent3="accent3" accent4="accent4" accent5="accent5" accent6="accent6" bg1="lt1" bg2="dk2" tx1="dk1" tx2="lt2" folHlink="folHlink" hlink="hlink"/>
  <p:sldLayoutIdLst>
    <p:sldLayoutId id="2147483653" r:id="rId1"/>
    <p:sldLayoutId id="2147483654" r:id="rId2"/>
    <p:sldLayoutId id="2147483655" r:id="rId3"/>
    <p:sldLayoutId id="2147483656" r:id="rId4"/>
    <p:sldLayoutId id="2147483657" r:id="rId5"/>
    <p:sldLayoutId id="2147483658" r:id="rId6"/>
    <p:sldLayoutId id="2147483659" r:id="rId7"/>
    <p:sldLayoutId id="2147483660" r:id="rId8"/>
    <p:sldLayoutId id="2147483661" r:id="rId9"/>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chemeClr val="lt1"/>
        </a:solidFill>
      </p:bgPr>
    </p:bg>
    <p:spTree>
      <p:nvGrpSpPr>
        <p:cNvPr id="79" name="Shape 79"/>
        <p:cNvGrpSpPr/>
        <p:nvPr/>
      </p:nvGrpSpPr>
      <p:grpSpPr>
        <a:xfrm>
          <a:off x="0" y="0"/>
          <a:ext cx="0" cy="0"/>
          <a:chOff x="0" y="0"/>
          <a:chExt cx="0" cy="0"/>
        </a:xfrm>
      </p:grpSpPr>
    </p:spTree>
  </p:cSld>
  <p:clrMap accent1="accent1" accent2="accent2" accent3="accent3" accent4="accent4" accent5="accent5" accent6="accent6" bg1="lt1" bg2="dk2" tx1="dk1" tx2="lt2" folHlink="folHlink" hlink="hlink"/>
  <p:sldLayoutIdLst>
    <p:sldLayoutId id="2147483663"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5.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2.jpg"/><Relationship Id="rId4" Type="http://schemas.openxmlformats.org/officeDocument/2006/relationships/image" Target="../media/image8.jp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3.xml"/><Relationship Id="rId3" Type="http://schemas.openxmlformats.org/officeDocument/2006/relationships/image" Target="../media/image4.jpg"/><Relationship Id="rId4" Type="http://schemas.openxmlformats.org/officeDocument/2006/relationships/image" Target="../media/image5.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4.xml"/><Relationship Id="rId3" Type="http://schemas.openxmlformats.org/officeDocument/2006/relationships/image" Target="../media/image11.png"/><Relationship Id="rId4" Type="http://schemas.openxmlformats.org/officeDocument/2006/relationships/image" Target="../media/image5.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5.xml"/><Relationship Id="rId3" Type="http://schemas.openxmlformats.org/officeDocument/2006/relationships/chart" Target="../charts/chart1.xml"/><Relationship Id="rId4" Type="http://schemas.openxmlformats.org/officeDocument/2006/relationships/chart" Target="../charts/chart2.xml"/><Relationship Id="rId5" Type="http://schemas.openxmlformats.org/officeDocument/2006/relationships/chart" Target="../charts/chart3.xml"/><Relationship Id="rId6" Type="http://schemas.openxmlformats.org/officeDocument/2006/relationships/chart" Target="../charts/chart4.xml"/><Relationship Id="rId7" Type="http://schemas.openxmlformats.org/officeDocument/2006/relationships/image" Target="../media/image5.jp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6.xml"/><Relationship Id="rId3" Type="http://schemas.openxmlformats.org/officeDocument/2006/relationships/image" Target="../media/image5.jp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 Id="rId3" Type="http://schemas.openxmlformats.org/officeDocument/2006/relationships/image" Target="../media/image6.png"/><Relationship Id="rId4"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
          <p:cNvSpPr/>
          <p:nvPr/>
        </p:nvSpPr>
        <p:spPr>
          <a:xfrm>
            <a:off x="8211992" y="2232636"/>
            <a:ext cx="773271" cy="773271"/>
          </a:xfrm>
          <a:prstGeom prst="ellipse">
            <a:avLst/>
          </a:prstGeom>
          <a:solidFill>
            <a:schemeClr val="accent3">
              <a:alpha val="20000"/>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b="0" i="0" sz="1800" u="none" cap="none" strike="noStrike">
              <a:solidFill>
                <a:schemeClr val="lt1"/>
              </a:solidFill>
              <a:latin typeface="Arial"/>
              <a:ea typeface="Arial"/>
              <a:cs typeface="Arial"/>
              <a:sym typeface="Arial"/>
            </a:endParaRPr>
          </a:p>
        </p:txBody>
      </p:sp>
      <p:grpSp>
        <p:nvGrpSpPr>
          <p:cNvPr id="86" name="Google Shape;86;p1"/>
          <p:cNvGrpSpPr/>
          <p:nvPr/>
        </p:nvGrpSpPr>
        <p:grpSpPr>
          <a:xfrm>
            <a:off x="5766" y="4066485"/>
            <a:ext cx="12272901" cy="2822176"/>
            <a:chOff x="5766" y="3861713"/>
            <a:chExt cx="12272901" cy="3026948"/>
          </a:xfrm>
        </p:grpSpPr>
        <p:sp>
          <p:nvSpPr>
            <p:cNvPr id="87" name="Google Shape;87;p1"/>
            <p:cNvSpPr/>
            <p:nvPr/>
          </p:nvSpPr>
          <p:spPr>
            <a:xfrm>
              <a:off x="5766" y="3861713"/>
              <a:ext cx="12186576" cy="3026948"/>
            </a:xfrm>
            <a:custGeom>
              <a:rect b="b" l="l" r="r" t="t"/>
              <a:pathLst>
                <a:path extrusionOk="0" h="2436930" w="6029494">
                  <a:moveTo>
                    <a:pt x="0" y="338294"/>
                  </a:moveTo>
                  <a:cubicBezTo>
                    <a:pt x="0" y="338294"/>
                    <a:pt x="610403" y="-48255"/>
                    <a:pt x="1162267" y="182599"/>
                  </a:cubicBezTo>
                  <a:cubicBezTo>
                    <a:pt x="3102084" y="994057"/>
                    <a:pt x="3903382" y="1069293"/>
                    <a:pt x="4699255" y="774172"/>
                  </a:cubicBezTo>
                  <a:cubicBezTo>
                    <a:pt x="5460310" y="491962"/>
                    <a:pt x="6029005" y="0"/>
                    <a:pt x="6029005" y="0"/>
                  </a:cubicBezTo>
                  <a:cubicBezTo>
                    <a:pt x="6027311" y="892268"/>
                    <a:pt x="6030699" y="1544662"/>
                    <a:pt x="6029005" y="2436930"/>
                  </a:cubicBezTo>
                  <a:lnTo>
                    <a:pt x="0" y="2435699"/>
                  </a:lnTo>
                  <a:lnTo>
                    <a:pt x="0" y="338294"/>
                  </a:lnTo>
                  <a:close/>
                </a:path>
              </a:pathLst>
            </a:custGeom>
            <a:solidFill>
              <a:srgbClr val="BDE4C8"/>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88" name="Google Shape;88;p1"/>
            <p:cNvSpPr/>
            <p:nvPr/>
          </p:nvSpPr>
          <p:spPr>
            <a:xfrm rot="-562127">
              <a:off x="6504119" y="4502327"/>
              <a:ext cx="5771498" cy="510387"/>
            </a:xfrm>
            <a:custGeom>
              <a:rect b="b" l="l" r="r" t="t"/>
              <a:pathLst>
                <a:path extrusionOk="0" h="798186" w="6785839">
                  <a:moveTo>
                    <a:pt x="0" y="0"/>
                  </a:moveTo>
                  <a:lnTo>
                    <a:pt x="346779" y="136280"/>
                  </a:lnTo>
                  <a:cubicBezTo>
                    <a:pt x="448696" y="179399"/>
                    <a:pt x="804931" y="328427"/>
                    <a:pt x="876369" y="348095"/>
                  </a:cubicBezTo>
                  <a:cubicBezTo>
                    <a:pt x="1109731" y="413153"/>
                    <a:pt x="1344046" y="475185"/>
                    <a:pt x="1584076" y="521330"/>
                  </a:cubicBezTo>
                  <a:cubicBezTo>
                    <a:pt x="1787911" y="568989"/>
                    <a:pt x="1995556" y="604543"/>
                    <a:pt x="2204154" y="636315"/>
                  </a:cubicBezTo>
                  <a:cubicBezTo>
                    <a:pt x="2501334" y="681705"/>
                    <a:pt x="2801371" y="712721"/>
                    <a:pt x="3103314" y="733145"/>
                  </a:cubicBezTo>
                  <a:cubicBezTo>
                    <a:pt x="3273811" y="744493"/>
                    <a:pt x="3901508" y="754327"/>
                    <a:pt x="4044383" y="754327"/>
                  </a:cubicBezTo>
                  <a:cubicBezTo>
                    <a:pt x="4476819" y="754327"/>
                    <a:pt x="5147378" y="689269"/>
                    <a:pt x="5875088" y="465350"/>
                  </a:cubicBezTo>
                  <a:cubicBezTo>
                    <a:pt x="6091306" y="398779"/>
                    <a:pt x="6294188" y="312540"/>
                    <a:pt x="6482784" y="203606"/>
                  </a:cubicBezTo>
                  <a:cubicBezTo>
                    <a:pt x="6556126" y="161243"/>
                    <a:pt x="6629706" y="119637"/>
                    <a:pt x="6699834" y="74815"/>
                  </a:cubicBezTo>
                  <a:lnTo>
                    <a:pt x="6785839" y="15755"/>
                  </a:lnTo>
                  <a:lnTo>
                    <a:pt x="6785839" y="44461"/>
                  </a:lnTo>
                  <a:lnTo>
                    <a:pt x="6731061" y="83894"/>
                  </a:lnTo>
                  <a:cubicBezTo>
                    <a:pt x="6660739" y="131009"/>
                    <a:pt x="6586956" y="174746"/>
                    <a:pt x="6513412" y="219277"/>
                  </a:cubicBezTo>
                  <a:cubicBezTo>
                    <a:pt x="6324294" y="333787"/>
                    <a:pt x="6120854" y="424440"/>
                    <a:pt x="5904039" y="494418"/>
                  </a:cubicBezTo>
                  <a:cubicBezTo>
                    <a:pt x="5174321" y="729798"/>
                    <a:pt x="4501912" y="798186"/>
                    <a:pt x="4068283" y="798186"/>
                  </a:cubicBezTo>
                  <a:cubicBezTo>
                    <a:pt x="3925014" y="798186"/>
                    <a:pt x="3295585" y="787849"/>
                    <a:pt x="3124618" y="775920"/>
                  </a:cubicBezTo>
                  <a:cubicBezTo>
                    <a:pt x="2821842" y="754450"/>
                    <a:pt x="2520978" y="721846"/>
                    <a:pt x="2222978" y="674134"/>
                  </a:cubicBezTo>
                  <a:cubicBezTo>
                    <a:pt x="2013804" y="640735"/>
                    <a:pt x="1805586" y="603361"/>
                    <a:pt x="1601188" y="553263"/>
                  </a:cubicBezTo>
                  <a:cubicBezTo>
                    <a:pt x="1360496" y="504756"/>
                    <a:pt x="1125535" y="439549"/>
                    <a:pt x="891529" y="371162"/>
                  </a:cubicBezTo>
                  <a:cubicBezTo>
                    <a:pt x="819894" y="350486"/>
                    <a:pt x="462676" y="193831"/>
                    <a:pt x="360478" y="148504"/>
                  </a:cubicBezTo>
                  <a:close/>
                </a:path>
              </a:pathLst>
            </a:custGeom>
            <a:solidFill>
              <a:srgbClr val="9CD7AE"/>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grpSp>
      <p:grpSp>
        <p:nvGrpSpPr>
          <p:cNvPr id="89" name="Google Shape;89;p1"/>
          <p:cNvGrpSpPr/>
          <p:nvPr/>
        </p:nvGrpSpPr>
        <p:grpSpPr>
          <a:xfrm>
            <a:off x="4172422" y="3065820"/>
            <a:ext cx="3935622" cy="2037936"/>
            <a:chOff x="4172422" y="3065820"/>
            <a:chExt cx="3935622" cy="2037936"/>
          </a:xfrm>
        </p:grpSpPr>
        <p:sp>
          <p:nvSpPr>
            <p:cNvPr id="90" name="Google Shape;90;p1"/>
            <p:cNvSpPr/>
            <p:nvPr/>
          </p:nvSpPr>
          <p:spPr>
            <a:xfrm>
              <a:off x="4172422" y="3065820"/>
              <a:ext cx="3935622" cy="2037936"/>
            </a:xfrm>
            <a:custGeom>
              <a:rect b="b" l="l" r="r" t="t"/>
              <a:pathLst>
                <a:path extrusionOk="0" h="2037936" w="3935622">
                  <a:moveTo>
                    <a:pt x="3541" y="0"/>
                  </a:moveTo>
                  <a:lnTo>
                    <a:pt x="3932081" y="0"/>
                  </a:lnTo>
                  <a:lnTo>
                    <a:pt x="3935622" y="70124"/>
                  </a:lnTo>
                  <a:cubicBezTo>
                    <a:pt x="3935622" y="1156916"/>
                    <a:pt x="3054602" y="2037936"/>
                    <a:pt x="1967810" y="2037936"/>
                  </a:cubicBezTo>
                  <a:cubicBezTo>
                    <a:pt x="881018" y="2037936"/>
                    <a:pt x="0" y="1156916"/>
                    <a:pt x="0" y="70124"/>
                  </a:cubicBezTo>
                  <a:close/>
                </a:path>
              </a:pathLst>
            </a:custGeom>
            <a:solidFill>
              <a:srgbClr val="CFF4F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91" name="Google Shape;91;p1"/>
            <p:cNvSpPr/>
            <p:nvPr/>
          </p:nvSpPr>
          <p:spPr>
            <a:xfrm>
              <a:off x="4209270" y="3065820"/>
              <a:ext cx="3879327" cy="1909892"/>
            </a:xfrm>
            <a:custGeom>
              <a:rect b="b" l="l" r="r" t="t"/>
              <a:pathLst>
                <a:path extrusionOk="0" h="1909892" w="3879327">
                  <a:moveTo>
                    <a:pt x="3667412" y="737466"/>
                  </a:moveTo>
                  <a:cubicBezTo>
                    <a:pt x="3656707" y="737466"/>
                    <a:pt x="3647837" y="742665"/>
                    <a:pt x="3643554" y="757958"/>
                  </a:cubicBezTo>
                  <a:cubicBezTo>
                    <a:pt x="3638660" y="777534"/>
                    <a:pt x="3614191" y="808121"/>
                    <a:pt x="3647224" y="824025"/>
                  </a:cubicBezTo>
                  <a:cubicBezTo>
                    <a:pt x="3686376" y="842378"/>
                    <a:pt x="3685152" y="800780"/>
                    <a:pt x="3698611" y="782428"/>
                  </a:cubicBezTo>
                  <a:cubicBezTo>
                    <a:pt x="3699834" y="781205"/>
                    <a:pt x="3701058" y="777534"/>
                    <a:pt x="3702281" y="775087"/>
                  </a:cubicBezTo>
                  <a:cubicBezTo>
                    <a:pt x="3708397" y="765299"/>
                    <a:pt x="3709621" y="756735"/>
                    <a:pt x="3702281" y="748170"/>
                  </a:cubicBezTo>
                  <a:cubicBezTo>
                    <a:pt x="3690659" y="742665"/>
                    <a:pt x="3678118" y="737466"/>
                    <a:pt x="3667412" y="737466"/>
                  </a:cubicBezTo>
                  <a:close/>
                  <a:moveTo>
                    <a:pt x="3140708" y="293040"/>
                  </a:moveTo>
                  <a:cubicBezTo>
                    <a:pt x="3132143" y="289371"/>
                    <a:pt x="3127249" y="299158"/>
                    <a:pt x="3129696" y="306499"/>
                  </a:cubicBezTo>
                  <a:cubicBezTo>
                    <a:pt x="3134590" y="321181"/>
                    <a:pt x="3139484" y="338309"/>
                    <a:pt x="3159060" y="340756"/>
                  </a:cubicBezTo>
                  <a:cubicBezTo>
                    <a:pt x="3168847" y="341979"/>
                    <a:pt x="3176188" y="335862"/>
                    <a:pt x="3178635" y="324851"/>
                  </a:cubicBezTo>
                  <a:cubicBezTo>
                    <a:pt x="3166400" y="315063"/>
                    <a:pt x="3154166" y="301605"/>
                    <a:pt x="3140708" y="293040"/>
                  </a:cubicBezTo>
                  <a:close/>
                  <a:moveTo>
                    <a:pt x="1020437" y="138884"/>
                  </a:moveTo>
                  <a:cubicBezTo>
                    <a:pt x="1024108" y="141330"/>
                    <a:pt x="1031449" y="142553"/>
                    <a:pt x="1032672" y="146224"/>
                  </a:cubicBezTo>
                  <a:cubicBezTo>
                    <a:pt x="1036343" y="156012"/>
                    <a:pt x="1026555" y="157235"/>
                    <a:pt x="1020437" y="159682"/>
                  </a:cubicBezTo>
                  <a:cubicBezTo>
                    <a:pt x="1014321" y="162129"/>
                    <a:pt x="1008203" y="158459"/>
                    <a:pt x="1006980" y="152341"/>
                  </a:cubicBezTo>
                  <a:cubicBezTo>
                    <a:pt x="1002086" y="142553"/>
                    <a:pt x="1010650" y="141330"/>
                    <a:pt x="1020437" y="138884"/>
                  </a:cubicBezTo>
                  <a:close/>
                  <a:moveTo>
                    <a:pt x="726805" y="131543"/>
                  </a:moveTo>
                  <a:cubicBezTo>
                    <a:pt x="736593" y="133990"/>
                    <a:pt x="745158" y="137659"/>
                    <a:pt x="751274" y="146224"/>
                  </a:cubicBezTo>
                  <a:cubicBezTo>
                    <a:pt x="751274" y="153564"/>
                    <a:pt x="746381" y="156012"/>
                    <a:pt x="740264" y="156012"/>
                  </a:cubicBezTo>
                  <a:cubicBezTo>
                    <a:pt x="729252" y="157235"/>
                    <a:pt x="719464" y="154788"/>
                    <a:pt x="715795" y="143777"/>
                  </a:cubicBezTo>
                  <a:cubicBezTo>
                    <a:pt x="712123" y="135212"/>
                    <a:pt x="719464" y="130319"/>
                    <a:pt x="726805" y="131543"/>
                  </a:cubicBezTo>
                  <a:close/>
                  <a:moveTo>
                    <a:pt x="887079" y="96063"/>
                  </a:moveTo>
                  <a:cubicBezTo>
                    <a:pt x="926230" y="89945"/>
                    <a:pt x="948252" y="109520"/>
                    <a:pt x="970275" y="149895"/>
                  </a:cubicBezTo>
                  <a:cubicBezTo>
                    <a:pt x="928677" y="130320"/>
                    <a:pt x="896867" y="174365"/>
                    <a:pt x="861387" y="149895"/>
                  </a:cubicBezTo>
                  <a:cubicBezTo>
                    <a:pt x="857716" y="125426"/>
                    <a:pt x="846705" y="97286"/>
                    <a:pt x="887079" y="96063"/>
                  </a:cubicBezTo>
                  <a:close/>
                  <a:moveTo>
                    <a:pt x="3767952" y="0"/>
                  </a:moveTo>
                  <a:lnTo>
                    <a:pt x="3877637" y="0"/>
                  </a:lnTo>
                  <a:lnTo>
                    <a:pt x="3878460" y="111967"/>
                  </a:lnTo>
                  <a:cubicBezTo>
                    <a:pt x="3878460" y="125426"/>
                    <a:pt x="3883354" y="141330"/>
                    <a:pt x="3869895" y="153565"/>
                  </a:cubicBezTo>
                  <a:cubicBezTo>
                    <a:pt x="3833191" y="125426"/>
                    <a:pt x="3796487" y="97286"/>
                    <a:pt x="3789146" y="47124"/>
                  </a:cubicBezTo>
                  <a:cubicBezTo>
                    <a:pt x="3786699" y="28772"/>
                    <a:pt x="3778747" y="14396"/>
                    <a:pt x="3768959" y="1244"/>
                  </a:cubicBezTo>
                  <a:close/>
                  <a:moveTo>
                    <a:pt x="2364134" y="0"/>
                  </a:moveTo>
                  <a:lnTo>
                    <a:pt x="3723105" y="0"/>
                  </a:lnTo>
                  <a:lnTo>
                    <a:pt x="3753666" y="49571"/>
                  </a:lnTo>
                  <a:cubicBezTo>
                    <a:pt x="3763454" y="60582"/>
                    <a:pt x="3764677" y="76487"/>
                    <a:pt x="3765901" y="91169"/>
                  </a:cubicBezTo>
                  <a:cubicBezTo>
                    <a:pt x="3768348" y="116861"/>
                    <a:pt x="3779360" y="137661"/>
                    <a:pt x="3795264" y="157236"/>
                  </a:cubicBezTo>
                  <a:cubicBezTo>
                    <a:pt x="3822181" y="189046"/>
                    <a:pt x="3834415" y="226973"/>
                    <a:pt x="3842979" y="267348"/>
                  </a:cubicBezTo>
                  <a:cubicBezTo>
                    <a:pt x="3873566" y="286924"/>
                    <a:pt x="3862554" y="316287"/>
                    <a:pt x="3858885" y="340756"/>
                  </a:cubicBezTo>
                  <a:cubicBezTo>
                    <a:pt x="3828299" y="526723"/>
                    <a:pt x="3780583" y="707797"/>
                    <a:pt x="3697387" y="877859"/>
                  </a:cubicBezTo>
                  <a:cubicBezTo>
                    <a:pt x="3679034" y="915786"/>
                    <a:pt x="3661905" y="954937"/>
                    <a:pt x="3639884" y="990417"/>
                  </a:cubicBezTo>
                  <a:cubicBezTo>
                    <a:pt x="3633766" y="1001429"/>
                    <a:pt x="3631319" y="1016111"/>
                    <a:pt x="3614191" y="1016111"/>
                  </a:cubicBezTo>
                  <a:cubicBezTo>
                    <a:pt x="3601956" y="1008770"/>
                    <a:pt x="3601956" y="994088"/>
                    <a:pt x="3597062" y="983076"/>
                  </a:cubicBezTo>
                  <a:cubicBezTo>
                    <a:pt x="3578711" y="959831"/>
                    <a:pt x="3581157" y="929244"/>
                    <a:pt x="3567699" y="894987"/>
                  </a:cubicBezTo>
                  <a:cubicBezTo>
                    <a:pt x="3579934" y="925574"/>
                    <a:pt x="3575040" y="953713"/>
                    <a:pt x="3593391" y="974513"/>
                  </a:cubicBezTo>
                  <a:cubicBezTo>
                    <a:pt x="3601956" y="990417"/>
                    <a:pt x="3600732" y="1009993"/>
                    <a:pt x="3614191" y="1024676"/>
                  </a:cubicBezTo>
                  <a:cubicBezTo>
                    <a:pt x="3579934" y="1110318"/>
                    <a:pt x="3522430" y="1180055"/>
                    <a:pt x="3468599" y="1253463"/>
                  </a:cubicBezTo>
                  <a:cubicBezTo>
                    <a:pt x="3408648" y="1334212"/>
                    <a:pt x="3337687" y="1403951"/>
                    <a:pt x="3266726" y="1473688"/>
                  </a:cubicBezTo>
                  <a:cubicBezTo>
                    <a:pt x="3236140" y="1504274"/>
                    <a:pt x="3204329" y="1529967"/>
                    <a:pt x="3171296" y="1556883"/>
                  </a:cubicBezTo>
                  <a:cubicBezTo>
                    <a:pt x="3156614" y="1544649"/>
                    <a:pt x="3171296" y="1523849"/>
                    <a:pt x="3154167" y="1515286"/>
                  </a:cubicBezTo>
                  <a:cubicBezTo>
                    <a:pt x="3161508" y="1455335"/>
                    <a:pt x="3132145" y="1406396"/>
                    <a:pt x="3105228" y="1358682"/>
                  </a:cubicBezTo>
                  <a:cubicBezTo>
                    <a:pt x="3062406" y="1284049"/>
                    <a:pt x="3090547" y="1219206"/>
                    <a:pt x="3123580" y="1155586"/>
                  </a:cubicBezTo>
                  <a:cubicBezTo>
                    <a:pt x="3140708" y="1122553"/>
                    <a:pt x="3148049" y="1098084"/>
                    <a:pt x="3135814" y="1061380"/>
                  </a:cubicBezTo>
                  <a:cubicBezTo>
                    <a:pt x="3123580" y="1023451"/>
                    <a:pt x="3127251" y="983076"/>
                    <a:pt x="3111345" y="943925"/>
                  </a:cubicBezTo>
                  <a:cubicBezTo>
                    <a:pt x="3099110" y="914563"/>
                    <a:pt x="3094216" y="880305"/>
                    <a:pt x="3068524" y="859507"/>
                  </a:cubicBezTo>
                  <a:cubicBezTo>
                    <a:pt x="3011021" y="811791"/>
                    <a:pt x="3018361" y="751842"/>
                    <a:pt x="3034267" y="689444"/>
                  </a:cubicBezTo>
                  <a:cubicBezTo>
                    <a:pt x="3036714" y="680880"/>
                    <a:pt x="3039161" y="672315"/>
                    <a:pt x="3039161" y="663752"/>
                  </a:cubicBezTo>
                  <a:cubicBezTo>
                    <a:pt x="3042831" y="614813"/>
                    <a:pt x="3017139" y="591567"/>
                    <a:pt x="2969423" y="602578"/>
                  </a:cubicBezTo>
                  <a:cubicBezTo>
                    <a:pt x="2948624" y="607472"/>
                    <a:pt x="2933943" y="607472"/>
                    <a:pt x="2921708" y="585450"/>
                  </a:cubicBezTo>
                  <a:cubicBezTo>
                    <a:pt x="2897239" y="542628"/>
                    <a:pt x="2860535" y="531617"/>
                    <a:pt x="2816490" y="552416"/>
                  </a:cubicBezTo>
                  <a:cubicBezTo>
                    <a:pt x="2798137" y="560981"/>
                    <a:pt x="2778562" y="569544"/>
                    <a:pt x="2761433" y="579332"/>
                  </a:cubicBezTo>
                  <a:cubicBezTo>
                    <a:pt x="2739411" y="591567"/>
                    <a:pt x="2718612" y="595238"/>
                    <a:pt x="2695366" y="585450"/>
                  </a:cubicBezTo>
                  <a:cubicBezTo>
                    <a:pt x="2666003" y="573215"/>
                    <a:pt x="2635417" y="578109"/>
                    <a:pt x="2610947" y="594014"/>
                  </a:cubicBezTo>
                  <a:cubicBezTo>
                    <a:pt x="2574243" y="618483"/>
                    <a:pt x="2547327" y="598907"/>
                    <a:pt x="2525304" y="576885"/>
                  </a:cubicBezTo>
                  <a:cubicBezTo>
                    <a:pt x="2503282" y="554863"/>
                    <a:pt x="2480035" y="535287"/>
                    <a:pt x="2455566" y="516936"/>
                  </a:cubicBezTo>
                  <a:cubicBezTo>
                    <a:pt x="2442109" y="507148"/>
                    <a:pt x="2429874" y="496136"/>
                    <a:pt x="2426203" y="480232"/>
                  </a:cubicBezTo>
                  <a:cubicBezTo>
                    <a:pt x="2416415" y="432516"/>
                    <a:pt x="2382158" y="403153"/>
                    <a:pt x="2352795" y="368895"/>
                  </a:cubicBezTo>
                  <a:cubicBezTo>
                    <a:pt x="2336890" y="350544"/>
                    <a:pt x="2322209" y="280806"/>
                    <a:pt x="2330772" y="258783"/>
                  </a:cubicBezTo>
                  <a:cubicBezTo>
                    <a:pt x="2354019" y="201281"/>
                    <a:pt x="2361360" y="141330"/>
                    <a:pt x="2339337" y="80157"/>
                  </a:cubicBezTo>
                  <a:cubicBezTo>
                    <a:pt x="2335666" y="70369"/>
                    <a:pt x="2331996" y="60582"/>
                    <a:pt x="2338113" y="50794"/>
                  </a:cubicBezTo>
                  <a:close/>
                  <a:moveTo>
                    <a:pt x="578273" y="0"/>
                  </a:moveTo>
                  <a:lnTo>
                    <a:pt x="701190" y="0"/>
                  </a:lnTo>
                  <a:lnTo>
                    <a:pt x="712123" y="5526"/>
                  </a:lnTo>
                  <a:cubicBezTo>
                    <a:pt x="747605" y="31218"/>
                    <a:pt x="784309" y="52018"/>
                    <a:pt x="819789" y="80157"/>
                  </a:cubicBezTo>
                  <a:cubicBezTo>
                    <a:pt x="786756" y="89945"/>
                    <a:pt x="752499" y="109520"/>
                    <a:pt x="731699" y="64253"/>
                  </a:cubicBezTo>
                  <a:cubicBezTo>
                    <a:pt x="718241" y="36112"/>
                    <a:pt x="685207" y="36112"/>
                    <a:pt x="666856" y="15314"/>
                  </a:cubicBezTo>
                  <a:lnTo>
                    <a:pt x="664034" y="14263"/>
                  </a:lnTo>
                  <a:lnTo>
                    <a:pt x="666856" y="16537"/>
                  </a:lnTo>
                  <a:cubicBezTo>
                    <a:pt x="635046" y="14090"/>
                    <a:pt x="600789" y="-12826"/>
                    <a:pt x="568978" y="25102"/>
                  </a:cubicBezTo>
                  <a:cubicBezTo>
                    <a:pt x="569896" y="16231"/>
                    <a:pt x="572037" y="9120"/>
                    <a:pt x="575153" y="3423"/>
                  </a:cubicBezTo>
                  <a:close/>
                  <a:moveTo>
                    <a:pt x="10781" y="0"/>
                  </a:moveTo>
                  <a:lnTo>
                    <a:pt x="229452" y="0"/>
                  </a:lnTo>
                  <a:lnTo>
                    <a:pt x="227783" y="23572"/>
                  </a:lnTo>
                  <a:cubicBezTo>
                    <a:pt x="229159" y="45594"/>
                    <a:pt x="233748" y="67311"/>
                    <a:pt x="242312" y="88722"/>
                  </a:cubicBezTo>
                  <a:cubicBezTo>
                    <a:pt x="252100" y="114414"/>
                    <a:pt x="271675" y="126649"/>
                    <a:pt x="303485" y="125426"/>
                  </a:cubicBezTo>
                  <a:cubicBezTo>
                    <a:pt x="354871" y="122979"/>
                    <a:pt x="387904" y="103404"/>
                    <a:pt x="401363" y="50794"/>
                  </a:cubicBezTo>
                  <a:cubicBezTo>
                    <a:pt x="406256" y="32442"/>
                    <a:pt x="471100" y="15314"/>
                    <a:pt x="487005" y="25102"/>
                  </a:cubicBezTo>
                  <a:cubicBezTo>
                    <a:pt x="499240" y="32442"/>
                    <a:pt x="494346" y="41006"/>
                    <a:pt x="489452" y="52018"/>
                  </a:cubicBezTo>
                  <a:cubicBezTo>
                    <a:pt x="468653" y="98510"/>
                    <a:pt x="450301" y="146224"/>
                    <a:pt x="427055" y="191493"/>
                  </a:cubicBezTo>
                  <a:cubicBezTo>
                    <a:pt x="412373" y="219632"/>
                    <a:pt x="427055" y="217185"/>
                    <a:pt x="445407" y="217185"/>
                  </a:cubicBezTo>
                  <a:cubicBezTo>
                    <a:pt x="468653" y="217185"/>
                    <a:pt x="493122" y="214738"/>
                    <a:pt x="516369" y="218410"/>
                  </a:cubicBezTo>
                  <a:cubicBezTo>
                    <a:pt x="545732" y="223303"/>
                    <a:pt x="566530" y="235538"/>
                    <a:pt x="554295" y="272242"/>
                  </a:cubicBezTo>
                  <a:cubicBezTo>
                    <a:pt x="546955" y="295487"/>
                    <a:pt x="545732" y="321181"/>
                    <a:pt x="537167" y="344426"/>
                  </a:cubicBezTo>
                  <a:cubicBezTo>
                    <a:pt x="522485" y="383577"/>
                    <a:pt x="545732" y="408046"/>
                    <a:pt x="567754" y="433740"/>
                  </a:cubicBezTo>
                  <a:cubicBezTo>
                    <a:pt x="588553" y="458209"/>
                    <a:pt x="610575" y="442304"/>
                    <a:pt x="631375" y="432516"/>
                  </a:cubicBezTo>
                  <a:cubicBezTo>
                    <a:pt x="648503" y="425175"/>
                    <a:pt x="668079" y="425175"/>
                    <a:pt x="679089" y="441081"/>
                  </a:cubicBezTo>
                  <a:cubicBezTo>
                    <a:pt x="702336" y="472891"/>
                    <a:pt x="724358" y="454538"/>
                    <a:pt x="731699" y="433740"/>
                  </a:cubicBezTo>
                  <a:cubicBezTo>
                    <a:pt x="750050" y="379907"/>
                    <a:pt x="798989" y="376236"/>
                    <a:pt x="839364" y="357885"/>
                  </a:cubicBezTo>
                  <a:cubicBezTo>
                    <a:pt x="851599" y="357885"/>
                    <a:pt x="855269" y="360332"/>
                    <a:pt x="852822" y="370120"/>
                  </a:cubicBezTo>
                  <a:cubicBezTo>
                    <a:pt x="858940" y="395812"/>
                    <a:pt x="874844" y="388471"/>
                    <a:pt x="883409" y="376236"/>
                  </a:cubicBezTo>
                  <a:cubicBezTo>
                    <a:pt x="906654" y="346873"/>
                    <a:pt x="926230" y="367673"/>
                    <a:pt x="942135" y="381130"/>
                  </a:cubicBezTo>
                  <a:cubicBezTo>
                    <a:pt x="977615" y="410493"/>
                    <a:pt x="1016766" y="415387"/>
                    <a:pt x="1058364" y="401930"/>
                  </a:cubicBezTo>
                  <a:cubicBezTo>
                    <a:pt x="1075493" y="395812"/>
                    <a:pt x="1087728" y="390918"/>
                    <a:pt x="1101186" y="412940"/>
                  </a:cubicBezTo>
                  <a:cubicBezTo>
                    <a:pt x="1114644" y="434963"/>
                    <a:pt x="1141560" y="447197"/>
                    <a:pt x="1158689" y="466773"/>
                  </a:cubicBezTo>
                  <a:cubicBezTo>
                    <a:pt x="1206405" y="521830"/>
                    <a:pt x="1261460" y="553640"/>
                    <a:pt x="1334868" y="569544"/>
                  </a:cubicBezTo>
                  <a:cubicBezTo>
                    <a:pt x="1394819" y="581779"/>
                    <a:pt x="1433970" y="668646"/>
                    <a:pt x="1424182" y="721254"/>
                  </a:cubicBezTo>
                  <a:cubicBezTo>
                    <a:pt x="1420511" y="731042"/>
                    <a:pt x="1416841" y="739607"/>
                    <a:pt x="1410723" y="746948"/>
                  </a:cubicBezTo>
                  <a:cubicBezTo>
                    <a:pt x="1392372" y="765299"/>
                    <a:pt x="1418064" y="784875"/>
                    <a:pt x="1408276" y="802003"/>
                  </a:cubicBezTo>
                  <a:cubicBezTo>
                    <a:pt x="1415617" y="811791"/>
                    <a:pt x="1425405" y="805674"/>
                    <a:pt x="1433970" y="805674"/>
                  </a:cubicBezTo>
                  <a:cubicBezTo>
                    <a:pt x="1463333" y="795886"/>
                    <a:pt x="1481684" y="754288"/>
                    <a:pt x="1522059" y="773864"/>
                  </a:cubicBezTo>
                  <a:cubicBezTo>
                    <a:pt x="1563657" y="786099"/>
                    <a:pt x="1588127" y="835037"/>
                    <a:pt x="1634618" y="832590"/>
                  </a:cubicBezTo>
                  <a:cubicBezTo>
                    <a:pt x="1692121" y="830143"/>
                    <a:pt x="1737390" y="849719"/>
                    <a:pt x="1771647" y="894987"/>
                  </a:cubicBezTo>
                  <a:cubicBezTo>
                    <a:pt x="1786328" y="914562"/>
                    <a:pt x="1823032" y="894987"/>
                    <a:pt x="1831596" y="930468"/>
                  </a:cubicBezTo>
                  <a:cubicBezTo>
                    <a:pt x="1840161" y="967172"/>
                    <a:pt x="1845055" y="1002652"/>
                    <a:pt x="1826702" y="1036909"/>
                  </a:cubicBezTo>
                  <a:cubicBezTo>
                    <a:pt x="1804680" y="1078507"/>
                    <a:pt x="1772870" y="1112764"/>
                    <a:pt x="1749624" y="1153139"/>
                  </a:cubicBezTo>
                  <a:cubicBezTo>
                    <a:pt x="1736166" y="1176384"/>
                    <a:pt x="1732496" y="1195960"/>
                    <a:pt x="1734943" y="1217982"/>
                  </a:cubicBezTo>
                  <a:cubicBezTo>
                    <a:pt x="1744731" y="1298731"/>
                    <a:pt x="1726378" y="1373363"/>
                    <a:pt x="1694568" y="1445547"/>
                  </a:cubicBezTo>
                  <a:cubicBezTo>
                    <a:pt x="1687227" y="1460229"/>
                    <a:pt x="1676216" y="1482251"/>
                    <a:pt x="1651747" y="1478581"/>
                  </a:cubicBezTo>
                  <a:cubicBezTo>
                    <a:pt x="1610149" y="1473688"/>
                    <a:pt x="1584456" y="1505498"/>
                    <a:pt x="1555092" y="1523849"/>
                  </a:cubicBezTo>
                  <a:cubicBezTo>
                    <a:pt x="1535517" y="1536084"/>
                    <a:pt x="1514719" y="1560553"/>
                    <a:pt x="1522059" y="1586247"/>
                  </a:cubicBezTo>
                  <a:cubicBezTo>
                    <a:pt x="1537964" y="1646196"/>
                    <a:pt x="1503707" y="1692688"/>
                    <a:pt x="1485355" y="1742851"/>
                  </a:cubicBezTo>
                  <a:cubicBezTo>
                    <a:pt x="1473121" y="1778330"/>
                    <a:pt x="1449874" y="1810141"/>
                    <a:pt x="1431523" y="1843175"/>
                  </a:cubicBezTo>
                  <a:cubicBezTo>
                    <a:pt x="1424182" y="1856632"/>
                    <a:pt x="1414394" y="1867644"/>
                    <a:pt x="1397266" y="1867644"/>
                  </a:cubicBezTo>
                  <a:cubicBezTo>
                    <a:pt x="1383807" y="1856632"/>
                    <a:pt x="1366678" y="1868867"/>
                    <a:pt x="1353221" y="1859079"/>
                  </a:cubicBezTo>
                  <a:cubicBezTo>
                    <a:pt x="1343433" y="1855410"/>
                    <a:pt x="1331198" y="1844398"/>
                    <a:pt x="1334868" y="1867644"/>
                  </a:cubicBezTo>
                  <a:cubicBezTo>
                    <a:pt x="1340986" y="1879879"/>
                    <a:pt x="1354444" y="1887220"/>
                    <a:pt x="1353221" y="1901901"/>
                  </a:cubicBezTo>
                  <a:cubicBezTo>
                    <a:pt x="1345880" y="1912912"/>
                    <a:pt x="1336092" y="1910465"/>
                    <a:pt x="1326304" y="1906795"/>
                  </a:cubicBezTo>
                  <a:cubicBezTo>
                    <a:pt x="1212521" y="1867644"/>
                    <a:pt x="1101186" y="1823599"/>
                    <a:pt x="995968" y="1766096"/>
                  </a:cubicBezTo>
                  <a:cubicBezTo>
                    <a:pt x="969052" y="1751414"/>
                    <a:pt x="969052" y="1728169"/>
                    <a:pt x="956817" y="1708593"/>
                  </a:cubicBezTo>
                  <a:cubicBezTo>
                    <a:pt x="927454" y="1701253"/>
                    <a:pt x="938464" y="1675559"/>
                    <a:pt x="937242" y="1657208"/>
                  </a:cubicBezTo>
                  <a:cubicBezTo>
                    <a:pt x="936018" y="1570341"/>
                    <a:pt x="931124" y="1484698"/>
                    <a:pt x="916442" y="1399055"/>
                  </a:cubicBezTo>
                  <a:cubicBezTo>
                    <a:pt x="909101" y="1357458"/>
                    <a:pt x="889526" y="1320753"/>
                    <a:pt x="850375" y="1306072"/>
                  </a:cubicBezTo>
                  <a:cubicBezTo>
                    <a:pt x="756168" y="1270592"/>
                    <a:pt x="719464" y="1188619"/>
                    <a:pt x="682760" y="1107870"/>
                  </a:cubicBezTo>
                  <a:cubicBezTo>
                    <a:pt x="658291" y="1055262"/>
                    <a:pt x="635044" y="1003876"/>
                    <a:pt x="598340" y="958607"/>
                  </a:cubicBezTo>
                  <a:cubicBezTo>
                    <a:pt x="576318" y="931691"/>
                    <a:pt x="567754" y="897434"/>
                    <a:pt x="591000" y="864401"/>
                  </a:cubicBezTo>
                  <a:cubicBezTo>
                    <a:pt x="598340" y="854613"/>
                    <a:pt x="603234" y="844825"/>
                    <a:pt x="595893" y="831366"/>
                  </a:cubicBezTo>
                  <a:cubicBezTo>
                    <a:pt x="571424" y="781205"/>
                    <a:pt x="595893" y="740830"/>
                    <a:pt x="624034" y="701679"/>
                  </a:cubicBezTo>
                  <a:cubicBezTo>
                    <a:pt x="655844" y="657634"/>
                    <a:pt x="691324" y="616036"/>
                    <a:pt x="681536" y="554863"/>
                  </a:cubicBezTo>
                  <a:cubicBezTo>
                    <a:pt x="677866" y="531617"/>
                    <a:pt x="672973" y="508371"/>
                    <a:pt x="663185" y="486348"/>
                  </a:cubicBezTo>
                  <a:cubicBezTo>
                    <a:pt x="654620" y="465550"/>
                    <a:pt x="641162" y="460656"/>
                    <a:pt x="631375" y="485126"/>
                  </a:cubicBezTo>
                  <a:cubicBezTo>
                    <a:pt x="617916" y="515712"/>
                    <a:pt x="600787" y="513265"/>
                    <a:pt x="579989" y="494913"/>
                  </a:cubicBezTo>
                  <a:cubicBezTo>
                    <a:pt x="559189" y="477785"/>
                    <a:pt x="535944" y="466773"/>
                    <a:pt x="513922" y="452091"/>
                  </a:cubicBezTo>
                  <a:cubicBezTo>
                    <a:pt x="472324" y="425175"/>
                    <a:pt x="467430" y="379907"/>
                    <a:pt x="445407" y="343203"/>
                  </a:cubicBezTo>
                  <a:cubicBezTo>
                    <a:pt x="434396" y="326075"/>
                    <a:pt x="423385" y="315063"/>
                    <a:pt x="403810" y="308946"/>
                  </a:cubicBezTo>
                  <a:cubicBezTo>
                    <a:pt x="360988" y="295487"/>
                    <a:pt x="318167" y="277136"/>
                    <a:pt x="291250" y="235538"/>
                  </a:cubicBezTo>
                  <a:cubicBezTo>
                    <a:pt x="282686" y="223303"/>
                    <a:pt x="270451" y="211069"/>
                    <a:pt x="254546" y="217185"/>
                  </a:cubicBezTo>
                  <a:cubicBezTo>
                    <a:pt x="209277" y="233091"/>
                    <a:pt x="173798" y="211069"/>
                    <a:pt x="139540" y="189046"/>
                  </a:cubicBezTo>
                  <a:cubicBezTo>
                    <a:pt x="99165" y="164577"/>
                    <a:pt x="60014" y="138884"/>
                    <a:pt x="25757" y="105851"/>
                  </a:cubicBezTo>
                  <a:cubicBezTo>
                    <a:pt x="4959" y="85051"/>
                    <a:pt x="-8500" y="61806"/>
                    <a:pt x="6182" y="31218"/>
                  </a:cubicBezTo>
                  <a:close/>
                </a:path>
              </a:pathLst>
            </a:custGeom>
            <a:solidFill>
              <a:srgbClr val="A2E9E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grpSp>
      <p:grpSp>
        <p:nvGrpSpPr>
          <p:cNvPr id="92" name="Google Shape;92;p1"/>
          <p:cNvGrpSpPr/>
          <p:nvPr/>
        </p:nvGrpSpPr>
        <p:grpSpPr>
          <a:xfrm flipH="1" rot="-3252430">
            <a:off x="3342938" y="2273198"/>
            <a:ext cx="1528586" cy="2331598"/>
            <a:chOff x="8121550" y="3125447"/>
            <a:chExt cx="1101023" cy="1679422"/>
          </a:xfrm>
        </p:grpSpPr>
        <p:sp>
          <p:nvSpPr>
            <p:cNvPr id="93" name="Google Shape;93;p1"/>
            <p:cNvSpPr/>
            <p:nvPr/>
          </p:nvSpPr>
          <p:spPr>
            <a:xfrm>
              <a:off x="8121550" y="3125447"/>
              <a:ext cx="1101023" cy="1678680"/>
            </a:xfrm>
            <a:custGeom>
              <a:rect b="b" l="l" r="r" t="t"/>
              <a:pathLst>
                <a:path extrusionOk="0" h="1678680" w="1101022">
                  <a:moveTo>
                    <a:pt x="993765" y="1264409"/>
                  </a:moveTo>
                  <a:cubicBezTo>
                    <a:pt x="992620" y="1261126"/>
                    <a:pt x="1006743" y="1276242"/>
                    <a:pt x="998803" y="1252957"/>
                  </a:cubicBezTo>
                  <a:cubicBezTo>
                    <a:pt x="984145" y="1206692"/>
                    <a:pt x="967196" y="1165007"/>
                    <a:pt x="946125" y="1124697"/>
                  </a:cubicBezTo>
                  <a:cubicBezTo>
                    <a:pt x="907189" y="1050947"/>
                    <a:pt x="857259" y="987275"/>
                    <a:pt x="783052" y="945591"/>
                  </a:cubicBezTo>
                  <a:cubicBezTo>
                    <a:pt x="769768" y="937803"/>
                    <a:pt x="767019" y="928184"/>
                    <a:pt x="773890" y="913984"/>
                  </a:cubicBezTo>
                  <a:cubicBezTo>
                    <a:pt x="777555" y="906654"/>
                    <a:pt x="774348" y="904822"/>
                    <a:pt x="770226" y="901158"/>
                  </a:cubicBezTo>
                  <a:cubicBezTo>
                    <a:pt x="750070" y="884667"/>
                    <a:pt x="727625" y="871383"/>
                    <a:pt x="705179" y="859473"/>
                  </a:cubicBezTo>
                  <a:cubicBezTo>
                    <a:pt x="689147" y="851228"/>
                    <a:pt x="668534" y="852602"/>
                    <a:pt x="650211" y="848937"/>
                  </a:cubicBezTo>
                  <a:cubicBezTo>
                    <a:pt x="325896" y="785724"/>
                    <a:pt x="67085" y="520958"/>
                    <a:pt x="12117" y="195727"/>
                  </a:cubicBezTo>
                  <a:cubicBezTo>
                    <a:pt x="1581" y="134804"/>
                    <a:pt x="-2084" y="73422"/>
                    <a:pt x="1123" y="11582"/>
                  </a:cubicBezTo>
                  <a:cubicBezTo>
                    <a:pt x="1581" y="7001"/>
                    <a:pt x="-2542" y="-3992"/>
                    <a:pt x="10284" y="1505"/>
                  </a:cubicBezTo>
                  <a:cubicBezTo>
                    <a:pt x="24485" y="23950"/>
                    <a:pt x="42807" y="42731"/>
                    <a:pt x="59298" y="62886"/>
                  </a:cubicBezTo>
                  <a:cubicBezTo>
                    <a:pt x="123886" y="142133"/>
                    <a:pt x="189849" y="220463"/>
                    <a:pt x="254895" y="299251"/>
                  </a:cubicBezTo>
                  <a:lnTo>
                    <a:pt x="466066" y="553481"/>
                  </a:lnTo>
                  <a:lnTo>
                    <a:pt x="672198" y="802214"/>
                  </a:lnTo>
                  <a:cubicBezTo>
                    <a:pt x="683650" y="815956"/>
                    <a:pt x="694644" y="829698"/>
                    <a:pt x="707012" y="842983"/>
                  </a:cubicBezTo>
                  <a:cubicBezTo>
                    <a:pt x="714799" y="834737"/>
                    <a:pt x="703347" y="821453"/>
                    <a:pt x="715715" y="815498"/>
                  </a:cubicBezTo>
                  <a:cubicBezTo>
                    <a:pt x="709760" y="843899"/>
                    <a:pt x="724876" y="856725"/>
                    <a:pt x="747322" y="871383"/>
                  </a:cubicBezTo>
                  <a:cubicBezTo>
                    <a:pt x="774348" y="888332"/>
                    <a:pt x="803207" y="901158"/>
                    <a:pt x="832523" y="916732"/>
                  </a:cubicBezTo>
                  <a:cubicBezTo>
                    <a:pt x="824278" y="894745"/>
                    <a:pt x="817865" y="873215"/>
                    <a:pt x="816491" y="850312"/>
                  </a:cubicBezTo>
                  <a:cubicBezTo>
                    <a:pt x="816033" y="842983"/>
                    <a:pt x="813742" y="834737"/>
                    <a:pt x="816033" y="828324"/>
                  </a:cubicBezTo>
                  <a:cubicBezTo>
                    <a:pt x="821530" y="810001"/>
                    <a:pt x="812368" y="796717"/>
                    <a:pt x="804123" y="782059"/>
                  </a:cubicBezTo>
                  <a:cubicBezTo>
                    <a:pt x="685940" y="571346"/>
                    <a:pt x="738161" y="306122"/>
                    <a:pt x="927344" y="157707"/>
                  </a:cubicBezTo>
                  <a:cubicBezTo>
                    <a:pt x="930551" y="155417"/>
                    <a:pt x="933757" y="153584"/>
                    <a:pt x="936964" y="151752"/>
                  </a:cubicBezTo>
                  <a:cubicBezTo>
                    <a:pt x="941545" y="158623"/>
                    <a:pt x="939712" y="165952"/>
                    <a:pt x="938796" y="173282"/>
                  </a:cubicBezTo>
                  <a:cubicBezTo>
                    <a:pt x="915892" y="307038"/>
                    <a:pt x="892531" y="440337"/>
                    <a:pt x="869627" y="574094"/>
                  </a:cubicBezTo>
                  <a:cubicBezTo>
                    <a:pt x="857259" y="645554"/>
                    <a:pt x="844891" y="717013"/>
                    <a:pt x="832981" y="788472"/>
                  </a:cubicBezTo>
                  <a:cubicBezTo>
                    <a:pt x="832065" y="794427"/>
                    <a:pt x="831149" y="800382"/>
                    <a:pt x="832523" y="806337"/>
                  </a:cubicBezTo>
                  <a:cubicBezTo>
                    <a:pt x="830691" y="834279"/>
                    <a:pt x="832523" y="861763"/>
                    <a:pt x="840311" y="888790"/>
                  </a:cubicBezTo>
                  <a:cubicBezTo>
                    <a:pt x="847182" y="912151"/>
                    <a:pt x="857717" y="932764"/>
                    <a:pt x="877414" y="948339"/>
                  </a:cubicBezTo>
                  <a:cubicBezTo>
                    <a:pt x="886118" y="955210"/>
                    <a:pt x="892073" y="955210"/>
                    <a:pt x="897112" y="944216"/>
                  </a:cubicBezTo>
                  <a:cubicBezTo>
                    <a:pt x="899402" y="939178"/>
                    <a:pt x="902150" y="934597"/>
                    <a:pt x="905357" y="930016"/>
                  </a:cubicBezTo>
                  <a:cubicBezTo>
                    <a:pt x="908563" y="925893"/>
                    <a:pt x="910396" y="919022"/>
                    <a:pt x="916809" y="919939"/>
                  </a:cubicBezTo>
                  <a:cubicBezTo>
                    <a:pt x="923680" y="920855"/>
                    <a:pt x="922764" y="928184"/>
                    <a:pt x="923680" y="933223"/>
                  </a:cubicBezTo>
                  <a:cubicBezTo>
                    <a:pt x="925970" y="947423"/>
                    <a:pt x="928260" y="961623"/>
                    <a:pt x="929635" y="975823"/>
                  </a:cubicBezTo>
                  <a:cubicBezTo>
                    <a:pt x="931009" y="993230"/>
                    <a:pt x="935590" y="1009263"/>
                    <a:pt x="946583" y="1023921"/>
                  </a:cubicBezTo>
                  <a:cubicBezTo>
                    <a:pt x="1002468" y="1099503"/>
                    <a:pt x="1038198" y="1185162"/>
                    <a:pt x="1062933" y="1274944"/>
                  </a:cubicBezTo>
                  <a:cubicBezTo>
                    <a:pt x="1083547" y="1349610"/>
                    <a:pt x="1097289" y="1425650"/>
                    <a:pt x="1100037" y="1503522"/>
                  </a:cubicBezTo>
                  <a:cubicBezTo>
                    <a:pt x="1101870" y="1554826"/>
                    <a:pt x="1101412" y="1605672"/>
                    <a:pt x="1096373" y="1656518"/>
                  </a:cubicBezTo>
                  <a:cubicBezTo>
                    <a:pt x="1095915" y="1662473"/>
                    <a:pt x="1095457" y="1668428"/>
                    <a:pt x="1091792" y="1673467"/>
                  </a:cubicBezTo>
                  <a:cubicBezTo>
                    <a:pt x="1090876" y="1674841"/>
                    <a:pt x="1089502" y="1675757"/>
                    <a:pt x="1087669" y="1676673"/>
                  </a:cubicBezTo>
                  <a:cubicBezTo>
                    <a:pt x="1073011" y="1678964"/>
                    <a:pt x="1058353" y="1679880"/>
                    <a:pt x="1043695" y="1676215"/>
                  </a:cubicBezTo>
                  <a:lnTo>
                    <a:pt x="1041862" y="1674383"/>
                  </a:lnTo>
                  <a:cubicBezTo>
                    <a:pt x="1047817" y="1621247"/>
                    <a:pt x="1050108" y="1567652"/>
                    <a:pt x="1047817" y="1514058"/>
                  </a:cubicBezTo>
                  <a:cubicBezTo>
                    <a:pt x="1046443" y="1479244"/>
                    <a:pt x="1042320" y="1444889"/>
                    <a:pt x="1038198" y="1410533"/>
                  </a:cubicBezTo>
                  <a:cubicBezTo>
                    <a:pt x="1036823" y="1401830"/>
                    <a:pt x="1031785" y="1394959"/>
                    <a:pt x="1027662" y="1388088"/>
                  </a:cubicBezTo>
                  <a:cubicBezTo>
                    <a:pt x="1020791" y="1376636"/>
                    <a:pt x="1013462" y="1365184"/>
                    <a:pt x="1006133" y="1353733"/>
                  </a:cubicBezTo>
                  <a:cubicBezTo>
                    <a:pt x="1013920" y="1351900"/>
                    <a:pt x="1019417" y="1358313"/>
                    <a:pt x="1027662" y="1358313"/>
                  </a:cubicBezTo>
                  <a:cubicBezTo>
                    <a:pt x="1022623" y="1328997"/>
                    <a:pt x="1014836" y="1300596"/>
                    <a:pt x="1005674" y="1272654"/>
                  </a:cubicBezTo>
                  <a:cubicBezTo>
                    <a:pt x="1003842" y="1267615"/>
                    <a:pt x="998345" y="1266241"/>
                    <a:pt x="993765" y="1264409"/>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94" name="Google Shape;94;p1"/>
            <p:cNvSpPr/>
            <p:nvPr/>
          </p:nvSpPr>
          <p:spPr>
            <a:xfrm>
              <a:off x="8128215" y="3126951"/>
              <a:ext cx="705431" cy="847433"/>
            </a:xfrm>
            <a:custGeom>
              <a:rect b="b" l="l" r="r" t="t"/>
              <a:pathLst>
                <a:path extrusionOk="0" h="847432" w="705430">
                  <a:moveTo>
                    <a:pt x="708135" y="814910"/>
                  </a:moveTo>
                  <a:cubicBezTo>
                    <a:pt x="703096" y="822697"/>
                    <a:pt x="706761" y="831400"/>
                    <a:pt x="705845" y="839646"/>
                  </a:cubicBezTo>
                  <a:cubicBezTo>
                    <a:pt x="705387" y="842852"/>
                    <a:pt x="707219" y="847433"/>
                    <a:pt x="703096" y="848807"/>
                  </a:cubicBezTo>
                  <a:cubicBezTo>
                    <a:pt x="698974" y="850181"/>
                    <a:pt x="696683" y="846059"/>
                    <a:pt x="694851" y="843768"/>
                  </a:cubicBezTo>
                  <a:cubicBezTo>
                    <a:pt x="679735" y="825445"/>
                    <a:pt x="664618" y="807123"/>
                    <a:pt x="649502" y="788800"/>
                  </a:cubicBezTo>
                  <a:cubicBezTo>
                    <a:pt x="622018" y="755818"/>
                    <a:pt x="594533" y="722837"/>
                    <a:pt x="567049" y="689398"/>
                  </a:cubicBezTo>
                  <a:cubicBezTo>
                    <a:pt x="531778" y="646797"/>
                    <a:pt x="496506" y="604197"/>
                    <a:pt x="461234" y="561596"/>
                  </a:cubicBezTo>
                  <a:cubicBezTo>
                    <a:pt x="430086" y="524034"/>
                    <a:pt x="398937" y="486014"/>
                    <a:pt x="367788" y="448452"/>
                  </a:cubicBezTo>
                  <a:cubicBezTo>
                    <a:pt x="336181" y="409974"/>
                    <a:pt x="304116" y="371496"/>
                    <a:pt x="272509" y="333018"/>
                  </a:cubicBezTo>
                  <a:cubicBezTo>
                    <a:pt x="241360" y="295456"/>
                    <a:pt x="209753" y="257894"/>
                    <a:pt x="178604" y="220333"/>
                  </a:cubicBezTo>
                  <a:cubicBezTo>
                    <a:pt x="147455" y="183229"/>
                    <a:pt x="116764" y="145667"/>
                    <a:pt x="86074" y="108563"/>
                  </a:cubicBezTo>
                  <a:cubicBezTo>
                    <a:pt x="59505" y="76498"/>
                    <a:pt x="33395" y="44433"/>
                    <a:pt x="6827" y="12368"/>
                  </a:cubicBezTo>
                  <a:cubicBezTo>
                    <a:pt x="4079" y="9161"/>
                    <a:pt x="-4625" y="6413"/>
                    <a:pt x="3163" y="0"/>
                  </a:cubicBezTo>
                  <a:cubicBezTo>
                    <a:pt x="59505" y="4581"/>
                    <a:pt x="114016" y="17865"/>
                    <a:pt x="166236" y="38020"/>
                  </a:cubicBezTo>
                  <a:cubicBezTo>
                    <a:pt x="447950" y="144751"/>
                    <a:pt x="623850" y="345386"/>
                    <a:pt x="692103" y="639010"/>
                  </a:cubicBezTo>
                  <a:cubicBezTo>
                    <a:pt x="705387" y="696269"/>
                    <a:pt x="710426" y="755360"/>
                    <a:pt x="708135" y="814910"/>
                  </a:cubicBezTo>
                  <a:close/>
                </a:path>
              </a:pathLst>
            </a:custGeom>
            <a:solidFill>
              <a:srgbClr val="3C9758"/>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95" name="Google Shape;95;p1"/>
            <p:cNvSpPr/>
            <p:nvPr/>
          </p:nvSpPr>
          <p:spPr>
            <a:xfrm>
              <a:off x="8946943" y="3277199"/>
              <a:ext cx="192390" cy="655043"/>
            </a:xfrm>
            <a:custGeom>
              <a:rect b="b" l="l" r="r" t="t"/>
              <a:pathLst>
                <a:path extrusionOk="0" h="655042" w="192390">
                  <a:moveTo>
                    <a:pt x="3925" y="655959"/>
                  </a:moveTo>
                  <a:cubicBezTo>
                    <a:pt x="-1114" y="652294"/>
                    <a:pt x="-197" y="646797"/>
                    <a:pt x="719" y="642217"/>
                  </a:cubicBezTo>
                  <a:cubicBezTo>
                    <a:pt x="11254" y="582667"/>
                    <a:pt x="21790" y="523118"/>
                    <a:pt x="32326" y="463111"/>
                  </a:cubicBezTo>
                  <a:cubicBezTo>
                    <a:pt x="43777" y="396232"/>
                    <a:pt x="54771" y="328896"/>
                    <a:pt x="66223" y="262017"/>
                  </a:cubicBezTo>
                  <a:cubicBezTo>
                    <a:pt x="78591" y="190558"/>
                    <a:pt x="91417" y="119557"/>
                    <a:pt x="103785" y="48098"/>
                  </a:cubicBezTo>
                  <a:cubicBezTo>
                    <a:pt x="106533" y="32065"/>
                    <a:pt x="108366" y="16033"/>
                    <a:pt x="110656" y="0"/>
                  </a:cubicBezTo>
                  <a:cubicBezTo>
                    <a:pt x="115695" y="458"/>
                    <a:pt x="116153" y="4123"/>
                    <a:pt x="117069" y="7787"/>
                  </a:cubicBezTo>
                  <a:cubicBezTo>
                    <a:pt x="158295" y="68253"/>
                    <a:pt x="180283" y="135589"/>
                    <a:pt x="190360" y="207048"/>
                  </a:cubicBezTo>
                  <a:cubicBezTo>
                    <a:pt x="196773" y="251939"/>
                    <a:pt x="196773" y="297289"/>
                    <a:pt x="188070" y="342638"/>
                  </a:cubicBezTo>
                  <a:cubicBezTo>
                    <a:pt x="191277" y="347218"/>
                    <a:pt x="190819" y="351799"/>
                    <a:pt x="189902" y="356838"/>
                  </a:cubicBezTo>
                  <a:cubicBezTo>
                    <a:pt x="167915" y="475020"/>
                    <a:pt x="110656" y="573048"/>
                    <a:pt x="18125" y="650004"/>
                  </a:cubicBezTo>
                  <a:cubicBezTo>
                    <a:pt x="14461" y="653210"/>
                    <a:pt x="10338" y="657333"/>
                    <a:pt x="3925" y="655959"/>
                  </a:cubicBezTo>
                  <a:close/>
                </a:path>
              </a:pathLst>
            </a:custGeom>
            <a:solidFill>
              <a:srgbClr val="3C9758"/>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96" name="Google Shape;96;p1"/>
            <p:cNvSpPr/>
            <p:nvPr/>
          </p:nvSpPr>
          <p:spPr>
            <a:xfrm>
              <a:off x="9162955" y="4800288"/>
              <a:ext cx="45807" cy="4581"/>
            </a:xfrm>
            <a:custGeom>
              <a:rect b="b" l="l" r="r" t="t"/>
              <a:pathLst>
                <a:path extrusionOk="0" h="120000" w="45807">
                  <a:moveTo>
                    <a:pt x="45807" y="11997"/>
                  </a:moveTo>
                  <a:cubicBezTo>
                    <a:pt x="30691" y="108003"/>
                    <a:pt x="15116" y="120000"/>
                    <a:pt x="0" y="0"/>
                  </a:cubicBezTo>
                  <a:cubicBezTo>
                    <a:pt x="15116" y="11997"/>
                    <a:pt x="30691" y="11997"/>
                    <a:pt x="45807" y="11997"/>
                  </a:cubicBezTo>
                  <a:close/>
                </a:path>
              </a:pathLst>
            </a:custGeom>
            <a:solidFill>
              <a:srgbClr val="C1531C"/>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grpSp>
      <p:grpSp>
        <p:nvGrpSpPr>
          <p:cNvPr id="97" name="Google Shape;97;p1"/>
          <p:cNvGrpSpPr/>
          <p:nvPr/>
        </p:nvGrpSpPr>
        <p:grpSpPr>
          <a:xfrm>
            <a:off x="-3146" y="4066485"/>
            <a:ext cx="12196901" cy="2778472"/>
            <a:chOff x="-3146" y="3803889"/>
            <a:chExt cx="12196901" cy="3041068"/>
          </a:xfrm>
        </p:grpSpPr>
        <p:grpSp>
          <p:nvGrpSpPr>
            <p:cNvPr id="98" name="Google Shape;98;p1"/>
            <p:cNvGrpSpPr/>
            <p:nvPr/>
          </p:nvGrpSpPr>
          <p:grpSpPr>
            <a:xfrm>
              <a:off x="802" y="3803889"/>
              <a:ext cx="12192953" cy="3041068"/>
              <a:chOff x="-953" y="1514475"/>
              <a:chExt cx="12192953" cy="3829050"/>
            </a:xfrm>
          </p:grpSpPr>
          <p:sp>
            <p:nvSpPr>
              <p:cNvPr id="99" name="Google Shape;99;p1"/>
              <p:cNvSpPr/>
              <p:nvPr/>
            </p:nvSpPr>
            <p:spPr>
              <a:xfrm>
                <a:off x="0" y="4151037"/>
                <a:ext cx="4867275" cy="904875"/>
              </a:xfrm>
              <a:custGeom>
                <a:rect b="b" l="l" r="r" t="t"/>
                <a:pathLst>
                  <a:path extrusionOk="0" h="904875" w="4867275">
                    <a:moveTo>
                      <a:pt x="3367088" y="86082"/>
                    </a:moveTo>
                    <a:cubicBezTo>
                      <a:pt x="3159443" y="75605"/>
                      <a:pt x="2951798" y="66080"/>
                      <a:pt x="2744153" y="68937"/>
                    </a:cubicBezTo>
                    <a:cubicBezTo>
                      <a:pt x="2726055" y="68937"/>
                      <a:pt x="2707005" y="64174"/>
                      <a:pt x="2684145" y="80367"/>
                    </a:cubicBezTo>
                    <a:cubicBezTo>
                      <a:pt x="3433763" y="147042"/>
                      <a:pt x="4161473" y="293727"/>
                      <a:pt x="4870133" y="529947"/>
                    </a:cubicBezTo>
                    <a:cubicBezTo>
                      <a:pt x="4869180" y="533757"/>
                      <a:pt x="4868228" y="538520"/>
                      <a:pt x="4868228" y="542330"/>
                    </a:cubicBezTo>
                    <a:cubicBezTo>
                      <a:pt x="4809173" y="530899"/>
                      <a:pt x="4749165" y="520422"/>
                      <a:pt x="4690110" y="508992"/>
                    </a:cubicBezTo>
                    <a:cubicBezTo>
                      <a:pt x="4291013" y="429934"/>
                      <a:pt x="3889058" y="376595"/>
                      <a:pt x="3483293" y="348020"/>
                    </a:cubicBezTo>
                    <a:cubicBezTo>
                      <a:pt x="3129915" y="324207"/>
                      <a:pt x="2775585" y="320397"/>
                      <a:pt x="2422208" y="342305"/>
                    </a:cubicBezTo>
                    <a:cubicBezTo>
                      <a:pt x="1593533" y="393739"/>
                      <a:pt x="793433" y="567095"/>
                      <a:pt x="31433" y="902374"/>
                    </a:cubicBezTo>
                    <a:cubicBezTo>
                      <a:pt x="21908" y="907137"/>
                      <a:pt x="10478" y="909042"/>
                      <a:pt x="0" y="911899"/>
                    </a:cubicBezTo>
                    <a:cubicBezTo>
                      <a:pt x="0" y="714732"/>
                      <a:pt x="0" y="518517"/>
                      <a:pt x="0" y="321349"/>
                    </a:cubicBezTo>
                    <a:cubicBezTo>
                      <a:pt x="9525" y="319445"/>
                      <a:pt x="19050" y="319445"/>
                      <a:pt x="27623" y="316587"/>
                    </a:cubicBezTo>
                    <a:cubicBezTo>
                      <a:pt x="345758" y="206097"/>
                      <a:pt x="671513" y="127992"/>
                      <a:pt x="1003935" y="71795"/>
                    </a:cubicBezTo>
                    <a:cubicBezTo>
                      <a:pt x="1211580" y="36552"/>
                      <a:pt x="2363153" y="-16788"/>
                      <a:pt x="2651760" y="5120"/>
                    </a:cubicBezTo>
                    <a:cubicBezTo>
                      <a:pt x="2884170" y="23217"/>
                      <a:pt x="3114675" y="49887"/>
                      <a:pt x="3345180" y="81320"/>
                    </a:cubicBezTo>
                    <a:cubicBezTo>
                      <a:pt x="3352800" y="82272"/>
                      <a:pt x="3359468" y="84177"/>
                      <a:pt x="3367088" y="86082"/>
                    </a:cubicBezTo>
                    <a:close/>
                  </a:path>
                </a:pathLst>
              </a:custGeom>
              <a:solidFill>
                <a:srgbClr val="CCE7B8"/>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00" name="Google Shape;100;p1"/>
              <p:cNvSpPr/>
              <p:nvPr/>
            </p:nvSpPr>
            <p:spPr>
              <a:xfrm>
                <a:off x="7269480" y="3256597"/>
                <a:ext cx="4914900" cy="1352550"/>
              </a:xfrm>
              <a:custGeom>
                <a:rect b="b" l="l" r="r" t="t"/>
                <a:pathLst>
                  <a:path extrusionOk="0" h="1352550" w="4914900">
                    <a:moveTo>
                      <a:pt x="4913947" y="0"/>
                    </a:moveTo>
                    <a:cubicBezTo>
                      <a:pt x="4825366" y="71438"/>
                      <a:pt x="4734878" y="141923"/>
                      <a:pt x="4640580" y="204788"/>
                    </a:cubicBezTo>
                    <a:cubicBezTo>
                      <a:pt x="4565333" y="254318"/>
                      <a:pt x="4491991" y="307658"/>
                      <a:pt x="4413885" y="350520"/>
                    </a:cubicBezTo>
                    <a:cubicBezTo>
                      <a:pt x="4292918" y="416243"/>
                      <a:pt x="3958590" y="566738"/>
                      <a:pt x="3948112" y="570548"/>
                    </a:cubicBezTo>
                    <a:cubicBezTo>
                      <a:pt x="3655695" y="686753"/>
                      <a:pt x="3352800" y="764858"/>
                      <a:pt x="3041333" y="811530"/>
                    </a:cubicBezTo>
                    <a:cubicBezTo>
                      <a:pt x="2856547" y="840105"/>
                      <a:pt x="2451735" y="864870"/>
                      <a:pt x="2436495" y="864870"/>
                    </a:cubicBezTo>
                    <a:cubicBezTo>
                      <a:pt x="2106930" y="872490"/>
                      <a:pt x="1780222" y="852488"/>
                      <a:pt x="1454468" y="805815"/>
                    </a:cubicBezTo>
                    <a:cubicBezTo>
                      <a:pt x="972502" y="737235"/>
                      <a:pt x="502920" y="621030"/>
                      <a:pt x="44768" y="455295"/>
                    </a:cubicBezTo>
                    <a:cubicBezTo>
                      <a:pt x="31432" y="450533"/>
                      <a:pt x="18097" y="438150"/>
                      <a:pt x="0" y="450533"/>
                    </a:cubicBezTo>
                    <a:cubicBezTo>
                      <a:pt x="3810" y="453390"/>
                      <a:pt x="7620" y="457200"/>
                      <a:pt x="10477" y="459105"/>
                    </a:cubicBezTo>
                    <a:cubicBezTo>
                      <a:pt x="192405" y="547688"/>
                      <a:pt x="367665" y="649605"/>
                      <a:pt x="549593" y="739140"/>
                    </a:cubicBezTo>
                    <a:cubicBezTo>
                      <a:pt x="778193" y="852488"/>
                      <a:pt x="1011555" y="952500"/>
                      <a:pt x="1250632" y="1040130"/>
                    </a:cubicBezTo>
                    <a:cubicBezTo>
                      <a:pt x="1462088" y="1118235"/>
                      <a:pt x="1679257" y="1180148"/>
                      <a:pt x="1898332" y="1231583"/>
                    </a:cubicBezTo>
                    <a:cubicBezTo>
                      <a:pt x="2109788" y="1281113"/>
                      <a:pt x="2629853" y="1341120"/>
                      <a:pt x="2636520" y="1341120"/>
                    </a:cubicBezTo>
                    <a:cubicBezTo>
                      <a:pt x="2833687" y="1360170"/>
                      <a:pt x="3031808" y="1356360"/>
                      <a:pt x="3229928" y="1342073"/>
                    </a:cubicBezTo>
                    <a:cubicBezTo>
                      <a:pt x="3478530" y="1324928"/>
                      <a:pt x="3723322" y="1283970"/>
                      <a:pt x="3962400" y="1213485"/>
                    </a:cubicBezTo>
                    <a:cubicBezTo>
                      <a:pt x="4297680" y="1122998"/>
                      <a:pt x="4923472" y="756285"/>
                      <a:pt x="4923472" y="731520"/>
                    </a:cubicBezTo>
                    <a:cubicBezTo>
                      <a:pt x="4922520" y="500063"/>
                      <a:pt x="4928235" y="12383"/>
                      <a:pt x="4913947" y="0"/>
                    </a:cubicBezTo>
                    <a:close/>
                  </a:path>
                </a:pathLst>
              </a:custGeom>
              <a:solidFill>
                <a:srgbClr val="B2DC9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01" name="Google Shape;101;p1"/>
              <p:cNvSpPr/>
              <p:nvPr/>
            </p:nvSpPr>
            <p:spPr>
              <a:xfrm>
                <a:off x="0" y="1514475"/>
                <a:ext cx="12192000" cy="3829050"/>
              </a:xfrm>
              <a:custGeom>
                <a:rect b="b" l="l" r="r" t="t"/>
                <a:pathLst>
                  <a:path extrusionOk="0" h="3829050" w="12192000">
                    <a:moveTo>
                      <a:pt x="12189142" y="2646998"/>
                    </a:moveTo>
                    <a:cubicBezTo>
                      <a:pt x="12171998" y="2655570"/>
                      <a:pt x="12155805" y="2663190"/>
                      <a:pt x="12141517" y="2670810"/>
                    </a:cubicBezTo>
                    <a:cubicBezTo>
                      <a:pt x="11835765" y="2834640"/>
                      <a:pt x="11519535" y="2975610"/>
                      <a:pt x="11187112" y="3076575"/>
                    </a:cubicBezTo>
                    <a:cubicBezTo>
                      <a:pt x="10877550" y="3170873"/>
                      <a:pt x="10562273" y="3228023"/>
                      <a:pt x="10240327" y="3248978"/>
                    </a:cubicBezTo>
                    <a:cubicBezTo>
                      <a:pt x="10189845" y="3250883"/>
                      <a:pt x="9434512" y="3210878"/>
                      <a:pt x="9317355" y="3191828"/>
                    </a:cubicBezTo>
                    <a:cubicBezTo>
                      <a:pt x="9153525" y="3165158"/>
                      <a:pt x="8992552" y="3122295"/>
                      <a:pt x="8830627" y="3085148"/>
                    </a:cubicBezTo>
                    <a:cubicBezTo>
                      <a:pt x="8827770" y="3084195"/>
                      <a:pt x="8547735" y="2997518"/>
                      <a:pt x="8441055" y="2957513"/>
                    </a:cubicBezTo>
                    <a:cubicBezTo>
                      <a:pt x="8285798" y="2900363"/>
                      <a:pt x="7646670" y="2621280"/>
                      <a:pt x="7615238" y="2605088"/>
                    </a:cubicBezTo>
                    <a:cubicBezTo>
                      <a:pt x="6972300" y="2286953"/>
                      <a:pt x="6367463" y="1905000"/>
                      <a:pt x="5779770" y="1497330"/>
                    </a:cubicBezTo>
                    <a:cubicBezTo>
                      <a:pt x="5065395" y="1002030"/>
                      <a:pt x="4297680" y="615315"/>
                      <a:pt x="3469005" y="353378"/>
                    </a:cubicBezTo>
                    <a:cubicBezTo>
                      <a:pt x="3279458" y="293370"/>
                      <a:pt x="2514600" y="93345"/>
                      <a:pt x="2181225" y="64770"/>
                    </a:cubicBezTo>
                    <a:cubicBezTo>
                      <a:pt x="2171700" y="63818"/>
                      <a:pt x="1553528" y="0"/>
                      <a:pt x="1381125" y="0"/>
                    </a:cubicBezTo>
                    <a:cubicBezTo>
                      <a:pt x="1359218" y="0"/>
                      <a:pt x="576263" y="8573"/>
                      <a:pt x="466725" y="26670"/>
                    </a:cubicBezTo>
                    <a:cubicBezTo>
                      <a:pt x="309563" y="36195"/>
                      <a:pt x="154305" y="55245"/>
                      <a:pt x="0" y="83820"/>
                    </a:cubicBezTo>
                    <a:cubicBezTo>
                      <a:pt x="0" y="814388"/>
                      <a:pt x="0" y="1544003"/>
                      <a:pt x="0" y="2274570"/>
                    </a:cubicBezTo>
                    <a:cubicBezTo>
                      <a:pt x="212408" y="2212658"/>
                      <a:pt x="430530" y="2172653"/>
                      <a:pt x="647700" y="2130743"/>
                    </a:cubicBezTo>
                    <a:cubicBezTo>
                      <a:pt x="647700" y="2130743"/>
                      <a:pt x="647700" y="2130743"/>
                      <a:pt x="647700" y="2130743"/>
                    </a:cubicBezTo>
                    <a:cubicBezTo>
                      <a:pt x="748665" y="2117408"/>
                      <a:pt x="1756410" y="2044065"/>
                      <a:pt x="1829753" y="2048828"/>
                    </a:cubicBezTo>
                    <a:cubicBezTo>
                      <a:pt x="2273618" y="2045970"/>
                      <a:pt x="2845118" y="2131695"/>
                      <a:pt x="3505200" y="2263140"/>
                    </a:cubicBezTo>
                    <a:cubicBezTo>
                      <a:pt x="3510915" y="2264093"/>
                      <a:pt x="3517583" y="2265998"/>
                      <a:pt x="3523298" y="2266950"/>
                    </a:cubicBezTo>
                    <a:cubicBezTo>
                      <a:pt x="3524250" y="2268855"/>
                      <a:pt x="3524250" y="2271713"/>
                      <a:pt x="3525203" y="2273618"/>
                    </a:cubicBezTo>
                    <a:cubicBezTo>
                      <a:pt x="3671888" y="2308860"/>
                      <a:pt x="3818573" y="2345055"/>
                      <a:pt x="3963353" y="2388870"/>
                    </a:cubicBezTo>
                    <a:cubicBezTo>
                      <a:pt x="4530090" y="2559368"/>
                      <a:pt x="5077778" y="2778443"/>
                      <a:pt x="5601653" y="3054668"/>
                    </a:cubicBezTo>
                    <a:cubicBezTo>
                      <a:pt x="5703570" y="3108960"/>
                      <a:pt x="6059805" y="3296603"/>
                      <a:pt x="6131243" y="3321368"/>
                    </a:cubicBezTo>
                    <a:cubicBezTo>
                      <a:pt x="6364605" y="3403283"/>
                      <a:pt x="6598920" y="3481388"/>
                      <a:pt x="6838950" y="3539490"/>
                    </a:cubicBezTo>
                    <a:lnTo>
                      <a:pt x="6838950" y="3539490"/>
                    </a:lnTo>
                    <a:cubicBezTo>
                      <a:pt x="7042785" y="3599498"/>
                      <a:pt x="7250430" y="3644265"/>
                      <a:pt x="7459028" y="3684270"/>
                    </a:cubicBezTo>
                    <a:cubicBezTo>
                      <a:pt x="7756208" y="3741420"/>
                      <a:pt x="8056245" y="3780473"/>
                      <a:pt x="8358188" y="3806190"/>
                    </a:cubicBezTo>
                    <a:cubicBezTo>
                      <a:pt x="8528685" y="3820478"/>
                      <a:pt x="9156382" y="3832860"/>
                      <a:pt x="9299257" y="3832860"/>
                    </a:cubicBezTo>
                    <a:cubicBezTo>
                      <a:pt x="9731693" y="3832860"/>
                      <a:pt x="10402252" y="3750945"/>
                      <a:pt x="11129962" y="3469005"/>
                    </a:cubicBezTo>
                    <a:cubicBezTo>
                      <a:pt x="11346180" y="3385185"/>
                      <a:pt x="11549062" y="3276600"/>
                      <a:pt x="11737658" y="3139440"/>
                    </a:cubicBezTo>
                    <a:cubicBezTo>
                      <a:pt x="11884342" y="3032760"/>
                      <a:pt x="12031980" y="2929890"/>
                      <a:pt x="12151042" y="2790825"/>
                    </a:cubicBezTo>
                    <a:cubicBezTo>
                      <a:pt x="12185333" y="2749868"/>
                      <a:pt x="12198667" y="2704148"/>
                      <a:pt x="12189142" y="2646998"/>
                    </a:cubicBezTo>
                    <a:close/>
                  </a:path>
                </a:pathLst>
              </a:custGeom>
              <a:solidFill>
                <a:srgbClr val="9CD7AE"/>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02" name="Google Shape;102;p1"/>
              <p:cNvSpPr/>
              <p:nvPr/>
            </p:nvSpPr>
            <p:spPr>
              <a:xfrm>
                <a:off x="-953" y="3549998"/>
                <a:ext cx="5915025" cy="1371600"/>
              </a:xfrm>
              <a:custGeom>
                <a:rect b="b" l="l" r="r" t="t"/>
                <a:pathLst>
                  <a:path extrusionOk="0" h="1371600" w="5915025">
                    <a:moveTo>
                      <a:pt x="5905500" y="1174801"/>
                    </a:moveTo>
                    <a:cubicBezTo>
                      <a:pt x="5804535" y="1117651"/>
                      <a:pt x="5704523" y="1059548"/>
                      <a:pt x="5602605" y="1006209"/>
                    </a:cubicBezTo>
                    <a:cubicBezTo>
                      <a:pt x="5078730" y="729984"/>
                      <a:pt x="4531043" y="511861"/>
                      <a:pt x="3964305" y="340411"/>
                    </a:cubicBezTo>
                    <a:cubicBezTo>
                      <a:pt x="3819525" y="296596"/>
                      <a:pt x="3510915" y="215633"/>
                      <a:pt x="3505200" y="214681"/>
                    </a:cubicBezTo>
                    <a:cubicBezTo>
                      <a:pt x="3494723" y="214681"/>
                      <a:pt x="3216593" y="154674"/>
                      <a:pt x="3086100" y="128956"/>
                    </a:cubicBezTo>
                    <a:cubicBezTo>
                      <a:pt x="2921318" y="96571"/>
                      <a:pt x="2266950" y="18466"/>
                      <a:pt x="1829753" y="369"/>
                    </a:cubicBezTo>
                    <a:cubicBezTo>
                      <a:pt x="1756410" y="-4394"/>
                      <a:pt x="1012508" y="38469"/>
                      <a:pt x="951548" y="44183"/>
                    </a:cubicBezTo>
                    <a:cubicBezTo>
                      <a:pt x="849630" y="53708"/>
                      <a:pt x="748665" y="69901"/>
                      <a:pt x="647700" y="82283"/>
                    </a:cubicBezTo>
                    <a:cubicBezTo>
                      <a:pt x="430530" y="124194"/>
                      <a:pt x="212408" y="164199"/>
                      <a:pt x="0" y="226111"/>
                    </a:cubicBezTo>
                    <a:cubicBezTo>
                      <a:pt x="0" y="457569"/>
                      <a:pt x="0" y="689979"/>
                      <a:pt x="0" y="921436"/>
                    </a:cubicBezTo>
                    <a:cubicBezTo>
                      <a:pt x="9525" y="919531"/>
                      <a:pt x="19050" y="919531"/>
                      <a:pt x="27623" y="916673"/>
                    </a:cubicBezTo>
                    <a:cubicBezTo>
                      <a:pt x="345758" y="806184"/>
                      <a:pt x="671513" y="728079"/>
                      <a:pt x="1003935" y="671881"/>
                    </a:cubicBezTo>
                    <a:cubicBezTo>
                      <a:pt x="1211580" y="636638"/>
                      <a:pt x="2363153" y="583298"/>
                      <a:pt x="2651760" y="605206"/>
                    </a:cubicBezTo>
                    <a:cubicBezTo>
                      <a:pt x="2884170" y="623304"/>
                      <a:pt x="3548063" y="715696"/>
                      <a:pt x="3636645" y="733794"/>
                    </a:cubicBezTo>
                    <a:cubicBezTo>
                      <a:pt x="4334828" y="871906"/>
                      <a:pt x="5013008" y="1078598"/>
                      <a:pt x="5668328" y="1356729"/>
                    </a:cubicBezTo>
                    <a:cubicBezTo>
                      <a:pt x="5720715" y="1378636"/>
                      <a:pt x="5720715" y="1378636"/>
                      <a:pt x="5753100" y="1371969"/>
                    </a:cubicBezTo>
                    <a:cubicBezTo>
                      <a:pt x="5472113" y="1197661"/>
                      <a:pt x="5177790" y="1058596"/>
                      <a:pt x="4879658" y="926198"/>
                    </a:cubicBezTo>
                    <a:cubicBezTo>
                      <a:pt x="4581525" y="793801"/>
                      <a:pt x="4275773" y="680454"/>
                      <a:pt x="3968115" y="569963"/>
                    </a:cubicBezTo>
                    <a:cubicBezTo>
                      <a:pt x="4411980" y="657594"/>
                      <a:pt x="5289233" y="941438"/>
                      <a:pt x="5295900" y="950011"/>
                    </a:cubicBezTo>
                    <a:cubicBezTo>
                      <a:pt x="5434013" y="990969"/>
                      <a:pt x="5566410" y="1050023"/>
                      <a:pt x="5700713" y="1102411"/>
                    </a:cubicBezTo>
                    <a:cubicBezTo>
                      <a:pt x="5744528" y="1119556"/>
                      <a:pt x="5894070" y="1192898"/>
                      <a:pt x="5920740" y="1190041"/>
                    </a:cubicBezTo>
                    <a:cubicBezTo>
                      <a:pt x="5916930" y="1185279"/>
                      <a:pt x="5912168" y="1178611"/>
                      <a:pt x="5905500" y="1174801"/>
                    </a:cubicBezTo>
                    <a:close/>
                  </a:path>
                </a:pathLst>
              </a:custGeom>
              <a:solidFill>
                <a:srgbClr val="B2DC9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grpSp>
        <p:sp>
          <p:nvSpPr>
            <p:cNvPr id="103" name="Google Shape;103;p1"/>
            <p:cNvSpPr/>
            <p:nvPr/>
          </p:nvSpPr>
          <p:spPr>
            <a:xfrm>
              <a:off x="-3146" y="3925479"/>
              <a:ext cx="8373665" cy="2439302"/>
            </a:xfrm>
            <a:custGeom>
              <a:rect b="b" l="l" r="r" t="t"/>
              <a:pathLst>
                <a:path extrusionOk="0" h="2439302" w="8373665">
                  <a:moveTo>
                    <a:pt x="1384936" y="0"/>
                  </a:moveTo>
                  <a:cubicBezTo>
                    <a:pt x="1557814" y="0"/>
                    <a:pt x="2177692" y="53279"/>
                    <a:pt x="2187243" y="54074"/>
                  </a:cubicBezTo>
                  <a:cubicBezTo>
                    <a:pt x="2521538" y="77930"/>
                    <a:pt x="3288505" y="244923"/>
                    <a:pt x="3478575" y="295021"/>
                  </a:cubicBezTo>
                  <a:cubicBezTo>
                    <a:pt x="4309537" y="513702"/>
                    <a:pt x="5079369" y="836555"/>
                    <a:pt x="5795715" y="1250062"/>
                  </a:cubicBezTo>
                  <a:cubicBezTo>
                    <a:pt x="6385030" y="1590409"/>
                    <a:pt x="6991535" y="1909286"/>
                    <a:pt x="7636247" y="2174885"/>
                  </a:cubicBezTo>
                  <a:cubicBezTo>
                    <a:pt x="7659886" y="2185023"/>
                    <a:pt x="8026297" y="2318618"/>
                    <a:pt x="8273705" y="2404910"/>
                  </a:cubicBezTo>
                  <a:lnTo>
                    <a:pt x="8373665" y="2439302"/>
                  </a:lnTo>
                  <a:lnTo>
                    <a:pt x="8364039" y="2436304"/>
                  </a:lnTo>
                  <a:cubicBezTo>
                    <a:pt x="8137266" y="2363296"/>
                    <a:pt x="7644496" y="2192188"/>
                    <a:pt x="7616993" y="2180936"/>
                  </a:cubicBezTo>
                  <a:cubicBezTo>
                    <a:pt x="6974055" y="1928270"/>
                    <a:pt x="6369219" y="1624919"/>
                    <a:pt x="5781525" y="1301144"/>
                  </a:cubicBezTo>
                  <a:cubicBezTo>
                    <a:pt x="5067150" y="907772"/>
                    <a:pt x="4299435" y="600639"/>
                    <a:pt x="3470760" y="392606"/>
                  </a:cubicBezTo>
                  <a:cubicBezTo>
                    <a:pt x="3281213" y="344947"/>
                    <a:pt x="2516356" y="186086"/>
                    <a:pt x="2182980" y="163391"/>
                  </a:cubicBezTo>
                  <a:cubicBezTo>
                    <a:pt x="2173455" y="162635"/>
                    <a:pt x="1555283" y="111950"/>
                    <a:pt x="1382880" y="111950"/>
                  </a:cubicBezTo>
                  <a:cubicBezTo>
                    <a:pt x="1360973" y="111950"/>
                    <a:pt x="578019" y="118759"/>
                    <a:pt x="468480" y="133132"/>
                  </a:cubicBezTo>
                  <a:cubicBezTo>
                    <a:pt x="311318" y="140697"/>
                    <a:pt x="156060" y="155826"/>
                    <a:pt x="1755" y="178521"/>
                  </a:cubicBezTo>
                  <a:lnTo>
                    <a:pt x="1755" y="1898588"/>
                  </a:lnTo>
                  <a:lnTo>
                    <a:pt x="0" y="1898948"/>
                  </a:lnTo>
                  <a:cubicBezTo>
                    <a:pt x="0" y="1289027"/>
                    <a:pt x="0" y="679900"/>
                    <a:pt x="0" y="69978"/>
                  </a:cubicBezTo>
                  <a:cubicBezTo>
                    <a:pt x="154731" y="46122"/>
                    <a:pt x="310417" y="30218"/>
                    <a:pt x="468013" y="22266"/>
                  </a:cubicBezTo>
                  <a:cubicBezTo>
                    <a:pt x="577853" y="7157"/>
                    <a:pt x="1362968" y="0"/>
                    <a:pt x="1384936" y="0"/>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104" name="Google Shape;104;p1"/>
            <p:cNvSpPr/>
            <p:nvPr/>
          </p:nvSpPr>
          <p:spPr>
            <a:xfrm>
              <a:off x="5400296" y="5939303"/>
              <a:ext cx="6785839" cy="798186"/>
            </a:xfrm>
            <a:custGeom>
              <a:rect b="b" l="l" r="r" t="t"/>
              <a:pathLst>
                <a:path extrusionOk="0" h="798186" w="6785839">
                  <a:moveTo>
                    <a:pt x="0" y="0"/>
                  </a:moveTo>
                  <a:lnTo>
                    <a:pt x="346779" y="136280"/>
                  </a:lnTo>
                  <a:cubicBezTo>
                    <a:pt x="448696" y="179399"/>
                    <a:pt x="804931" y="328427"/>
                    <a:pt x="876369" y="348095"/>
                  </a:cubicBezTo>
                  <a:cubicBezTo>
                    <a:pt x="1109731" y="413153"/>
                    <a:pt x="1344046" y="475185"/>
                    <a:pt x="1584076" y="521330"/>
                  </a:cubicBezTo>
                  <a:cubicBezTo>
                    <a:pt x="1787911" y="568989"/>
                    <a:pt x="1995556" y="604543"/>
                    <a:pt x="2204154" y="636315"/>
                  </a:cubicBezTo>
                  <a:cubicBezTo>
                    <a:pt x="2501334" y="681705"/>
                    <a:pt x="2801371" y="712721"/>
                    <a:pt x="3103314" y="733145"/>
                  </a:cubicBezTo>
                  <a:cubicBezTo>
                    <a:pt x="3273811" y="744493"/>
                    <a:pt x="3901508" y="754327"/>
                    <a:pt x="4044383" y="754327"/>
                  </a:cubicBezTo>
                  <a:cubicBezTo>
                    <a:pt x="4476819" y="754327"/>
                    <a:pt x="5147378" y="689269"/>
                    <a:pt x="5875088" y="465350"/>
                  </a:cubicBezTo>
                  <a:cubicBezTo>
                    <a:pt x="6091306" y="398779"/>
                    <a:pt x="6294188" y="312540"/>
                    <a:pt x="6482784" y="203606"/>
                  </a:cubicBezTo>
                  <a:cubicBezTo>
                    <a:pt x="6556126" y="161243"/>
                    <a:pt x="6629706" y="119637"/>
                    <a:pt x="6699834" y="74815"/>
                  </a:cubicBezTo>
                  <a:lnTo>
                    <a:pt x="6785839" y="15755"/>
                  </a:lnTo>
                  <a:lnTo>
                    <a:pt x="6785839" y="44461"/>
                  </a:lnTo>
                  <a:lnTo>
                    <a:pt x="6731061" y="83894"/>
                  </a:lnTo>
                  <a:cubicBezTo>
                    <a:pt x="6660739" y="131009"/>
                    <a:pt x="6586956" y="174746"/>
                    <a:pt x="6513412" y="219277"/>
                  </a:cubicBezTo>
                  <a:cubicBezTo>
                    <a:pt x="6324294" y="333787"/>
                    <a:pt x="6120854" y="424440"/>
                    <a:pt x="5904039" y="494418"/>
                  </a:cubicBezTo>
                  <a:cubicBezTo>
                    <a:pt x="5174321" y="729798"/>
                    <a:pt x="4501912" y="798186"/>
                    <a:pt x="4068283" y="798186"/>
                  </a:cubicBezTo>
                  <a:cubicBezTo>
                    <a:pt x="3925014" y="798186"/>
                    <a:pt x="3295585" y="787849"/>
                    <a:pt x="3124618" y="775920"/>
                  </a:cubicBezTo>
                  <a:cubicBezTo>
                    <a:pt x="2821842" y="754450"/>
                    <a:pt x="2520978" y="721846"/>
                    <a:pt x="2222978" y="674134"/>
                  </a:cubicBezTo>
                  <a:cubicBezTo>
                    <a:pt x="2013804" y="640735"/>
                    <a:pt x="1805586" y="603361"/>
                    <a:pt x="1601188" y="553263"/>
                  </a:cubicBezTo>
                  <a:cubicBezTo>
                    <a:pt x="1360496" y="504756"/>
                    <a:pt x="1125535" y="439549"/>
                    <a:pt x="891529" y="371162"/>
                  </a:cubicBezTo>
                  <a:cubicBezTo>
                    <a:pt x="819894" y="350486"/>
                    <a:pt x="462676" y="193831"/>
                    <a:pt x="360478" y="148504"/>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grpSp>
      <p:sp>
        <p:nvSpPr>
          <p:cNvPr id="105" name="Google Shape;105;p1"/>
          <p:cNvSpPr/>
          <p:nvPr/>
        </p:nvSpPr>
        <p:spPr>
          <a:xfrm>
            <a:off x="481123" y="4439471"/>
            <a:ext cx="762187" cy="762187"/>
          </a:xfrm>
          <a:prstGeom prst="ellipse">
            <a:avLst/>
          </a:prstGeom>
          <a:solidFill>
            <a:schemeClr val="lt1">
              <a:alpha val="20000"/>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06" name="Google Shape;106;p1"/>
          <p:cNvSpPr/>
          <p:nvPr/>
        </p:nvSpPr>
        <p:spPr>
          <a:xfrm>
            <a:off x="10520003" y="5103756"/>
            <a:ext cx="464131" cy="464131"/>
          </a:xfrm>
          <a:prstGeom prst="ellipse">
            <a:avLst/>
          </a:prstGeom>
          <a:solidFill>
            <a:schemeClr val="lt1">
              <a:alpha val="20000"/>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07" name="Google Shape;107;p1"/>
          <p:cNvSpPr/>
          <p:nvPr/>
        </p:nvSpPr>
        <p:spPr>
          <a:xfrm>
            <a:off x="7393628" y="5763577"/>
            <a:ext cx="2121738" cy="2121738"/>
          </a:xfrm>
          <a:prstGeom prst="chord">
            <a:avLst>
              <a:gd fmla="val 10803306" name="adj1"/>
              <a:gd fmla="val 21583073" name="adj2"/>
            </a:avLst>
          </a:prstGeom>
          <a:solidFill>
            <a:schemeClr val="lt1">
              <a:alpha val="20000"/>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08" name="Google Shape;108;p1"/>
          <p:cNvSpPr/>
          <p:nvPr/>
        </p:nvSpPr>
        <p:spPr>
          <a:xfrm>
            <a:off x="9256939" y="6160415"/>
            <a:ext cx="516853" cy="516853"/>
          </a:xfrm>
          <a:prstGeom prst="ellipse">
            <a:avLst/>
          </a:prstGeom>
          <a:solidFill>
            <a:schemeClr val="lt1">
              <a:alpha val="20000"/>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09" name="Google Shape;109;p1"/>
          <p:cNvSpPr/>
          <p:nvPr/>
        </p:nvSpPr>
        <p:spPr>
          <a:xfrm>
            <a:off x="10858712" y="5119682"/>
            <a:ext cx="826317" cy="826317"/>
          </a:xfrm>
          <a:prstGeom prst="ellipse">
            <a:avLst/>
          </a:prstGeom>
          <a:solidFill>
            <a:schemeClr val="lt1">
              <a:alpha val="20000"/>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10" name="Google Shape;110;p1"/>
          <p:cNvSpPr/>
          <p:nvPr/>
        </p:nvSpPr>
        <p:spPr>
          <a:xfrm>
            <a:off x="-1045273" y="4745071"/>
            <a:ext cx="2121738" cy="2121738"/>
          </a:xfrm>
          <a:prstGeom prst="chord">
            <a:avLst>
              <a:gd fmla="val 16143856" name="adj1"/>
              <a:gd fmla="val 5473657" name="adj2"/>
            </a:avLst>
          </a:prstGeom>
          <a:solidFill>
            <a:schemeClr val="lt1">
              <a:alpha val="20000"/>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11" name="Google Shape;111;p1"/>
          <p:cNvSpPr/>
          <p:nvPr/>
        </p:nvSpPr>
        <p:spPr>
          <a:xfrm>
            <a:off x="3742364" y="4841417"/>
            <a:ext cx="962308" cy="962308"/>
          </a:xfrm>
          <a:prstGeom prst="ellipse">
            <a:avLst/>
          </a:prstGeom>
          <a:solidFill>
            <a:schemeClr val="lt1">
              <a:alpha val="20000"/>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12" name="Google Shape;112;p1"/>
          <p:cNvSpPr/>
          <p:nvPr/>
        </p:nvSpPr>
        <p:spPr>
          <a:xfrm>
            <a:off x="3227515" y="5371302"/>
            <a:ext cx="286720" cy="286720"/>
          </a:xfrm>
          <a:prstGeom prst="ellipse">
            <a:avLst/>
          </a:prstGeom>
          <a:solidFill>
            <a:schemeClr val="lt1">
              <a:alpha val="20000"/>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13" name="Google Shape;113;p1"/>
          <p:cNvSpPr/>
          <p:nvPr/>
        </p:nvSpPr>
        <p:spPr>
          <a:xfrm>
            <a:off x="2712665" y="5604458"/>
            <a:ext cx="656604" cy="656604"/>
          </a:xfrm>
          <a:prstGeom prst="ellipse">
            <a:avLst/>
          </a:prstGeom>
          <a:solidFill>
            <a:schemeClr val="lt1">
              <a:alpha val="20000"/>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14" name="Google Shape;114;p1"/>
          <p:cNvSpPr/>
          <p:nvPr/>
        </p:nvSpPr>
        <p:spPr>
          <a:xfrm>
            <a:off x="1751580" y="4816286"/>
            <a:ext cx="682849" cy="682849"/>
          </a:xfrm>
          <a:prstGeom prst="ellipse">
            <a:avLst/>
          </a:prstGeom>
          <a:solidFill>
            <a:schemeClr val="lt1">
              <a:alpha val="20000"/>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15" name="Google Shape;115;p1"/>
          <p:cNvSpPr/>
          <p:nvPr/>
        </p:nvSpPr>
        <p:spPr>
          <a:xfrm>
            <a:off x="4783042" y="6104314"/>
            <a:ext cx="776344" cy="776344"/>
          </a:xfrm>
          <a:prstGeom prst="ellipse">
            <a:avLst/>
          </a:prstGeom>
          <a:solidFill>
            <a:schemeClr val="lt1">
              <a:alpha val="20000"/>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16" name="Google Shape;116;p1"/>
          <p:cNvSpPr/>
          <p:nvPr/>
        </p:nvSpPr>
        <p:spPr>
          <a:xfrm>
            <a:off x="6852474" y="5379329"/>
            <a:ext cx="242979" cy="242979"/>
          </a:xfrm>
          <a:prstGeom prst="ellipse">
            <a:avLst/>
          </a:prstGeom>
          <a:solidFill>
            <a:schemeClr val="lt1">
              <a:alpha val="20000"/>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17" name="Google Shape;117;p1"/>
          <p:cNvSpPr/>
          <p:nvPr/>
        </p:nvSpPr>
        <p:spPr>
          <a:xfrm>
            <a:off x="5928058" y="5854759"/>
            <a:ext cx="242979" cy="242979"/>
          </a:xfrm>
          <a:prstGeom prst="ellipse">
            <a:avLst/>
          </a:prstGeom>
          <a:solidFill>
            <a:schemeClr val="lt1">
              <a:alpha val="20000"/>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18" name="Google Shape;118;p1"/>
          <p:cNvSpPr/>
          <p:nvPr/>
        </p:nvSpPr>
        <p:spPr>
          <a:xfrm>
            <a:off x="1171043" y="6561831"/>
            <a:ext cx="219607" cy="219607"/>
          </a:xfrm>
          <a:prstGeom prst="ellipse">
            <a:avLst/>
          </a:prstGeom>
          <a:solidFill>
            <a:schemeClr val="lt1">
              <a:alpha val="20000"/>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19" name="Google Shape;119;p1"/>
          <p:cNvSpPr/>
          <p:nvPr/>
        </p:nvSpPr>
        <p:spPr>
          <a:xfrm>
            <a:off x="10896490" y="3035713"/>
            <a:ext cx="506393" cy="506393"/>
          </a:xfrm>
          <a:prstGeom prst="ellipse">
            <a:avLst/>
          </a:prstGeom>
          <a:solidFill>
            <a:schemeClr val="accent1">
              <a:alpha val="20000"/>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20" name="Google Shape;120;p1"/>
          <p:cNvSpPr/>
          <p:nvPr/>
        </p:nvSpPr>
        <p:spPr>
          <a:xfrm rot="10800000">
            <a:off x="9259339" y="-1101711"/>
            <a:ext cx="2121738" cy="2121738"/>
          </a:xfrm>
          <a:prstGeom prst="chord">
            <a:avLst>
              <a:gd fmla="val 10803306" name="adj1"/>
              <a:gd fmla="val 21583073" name="adj2"/>
            </a:avLst>
          </a:prstGeom>
          <a:solidFill>
            <a:schemeClr val="accent1">
              <a:alpha val="20000"/>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21" name="Google Shape;121;p1"/>
          <p:cNvSpPr/>
          <p:nvPr/>
        </p:nvSpPr>
        <p:spPr>
          <a:xfrm>
            <a:off x="9761427" y="781194"/>
            <a:ext cx="516853" cy="516853"/>
          </a:xfrm>
          <a:prstGeom prst="ellipse">
            <a:avLst/>
          </a:prstGeom>
          <a:solidFill>
            <a:schemeClr val="accent1">
              <a:alpha val="20000"/>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22" name="Google Shape;122;p1"/>
          <p:cNvSpPr/>
          <p:nvPr/>
        </p:nvSpPr>
        <p:spPr>
          <a:xfrm>
            <a:off x="10197311" y="2949370"/>
            <a:ext cx="901558" cy="901558"/>
          </a:xfrm>
          <a:prstGeom prst="ellipse">
            <a:avLst/>
          </a:prstGeom>
          <a:solidFill>
            <a:schemeClr val="accent1">
              <a:alpha val="20000"/>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23" name="Google Shape;123;p1"/>
          <p:cNvSpPr/>
          <p:nvPr/>
        </p:nvSpPr>
        <p:spPr>
          <a:xfrm>
            <a:off x="2432698" y="1815596"/>
            <a:ext cx="962308" cy="962308"/>
          </a:xfrm>
          <a:prstGeom prst="ellipse">
            <a:avLst/>
          </a:prstGeom>
          <a:solidFill>
            <a:schemeClr val="accent3">
              <a:alpha val="20000"/>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24" name="Google Shape;124;p1"/>
          <p:cNvSpPr/>
          <p:nvPr/>
        </p:nvSpPr>
        <p:spPr>
          <a:xfrm>
            <a:off x="2668257" y="844212"/>
            <a:ext cx="656604" cy="656604"/>
          </a:xfrm>
          <a:prstGeom prst="ellipse">
            <a:avLst/>
          </a:prstGeom>
          <a:solidFill>
            <a:schemeClr val="accent1">
              <a:alpha val="20000"/>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25" name="Google Shape;125;p1"/>
          <p:cNvSpPr/>
          <p:nvPr/>
        </p:nvSpPr>
        <p:spPr>
          <a:xfrm>
            <a:off x="6808066" y="619083"/>
            <a:ext cx="242979" cy="242979"/>
          </a:xfrm>
          <a:prstGeom prst="ellipse">
            <a:avLst/>
          </a:prstGeom>
          <a:solidFill>
            <a:schemeClr val="accent1">
              <a:alpha val="20000"/>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26" name="Google Shape;126;p1"/>
          <p:cNvSpPr/>
          <p:nvPr/>
        </p:nvSpPr>
        <p:spPr>
          <a:xfrm>
            <a:off x="5103454" y="1046165"/>
            <a:ext cx="404592" cy="404592"/>
          </a:xfrm>
          <a:prstGeom prst="ellipse">
            <a:avLst/>
          </a:prstGeom>
          <a:solidFill>
            <a:schemeClr val="accent1">
              <a:alpha val="20000"/>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27" name="Google Shape;127;p1"/>
          <p:cNvSpPr/>
          <p:nvPr/>
        </p:nvSpPr>
        <p:spPr>
          <a:xfrm>
            <a:off x="2348624" y="2503039"/>
            <a:ext cx="404592" cy="404592"/>
          </a:xfrm>
          <a:prstGeom prst="ellipse">
            <a:avLst/>
          </a:prstGeom>
          <a:solidFill>
            <a:schemeClr val="accent1">
              <a:alpha val="20000"/>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28" name="Google Shape;128;p1"/>
          <p:cNvSpPr/>
          <p:nvPr/>
        </p:nvSpPr>
        <p:spPr>
          <a:xfrm>
            <a:off x="1357837" y="2406633"/>
            <a:ext cx="498826" cy="498826"/>
          </a:xfrm>
          <a:prstGeom prst="ellipse">
            <a:avLst/>
          </a:prstGeom>
          <a:solidFill>
            <a:schemeClr val="accent1">
              <a:alpha val="20000"/>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29" name="Google Shape;129;p1"/>
          <p:cNvSpPr/>
          <p:nvPr/>
        </p:nvSpPr>
        <p:spPr>
          <a:xfrm>
            <a:off x="37811" y="2276039"/>
            <a:ext cx="1344768" cy="1344768"/>
          </a:xfrm>
          <a:prstGeom prst="ellipse">
            <a:avLst/>
          </a:prstGeom>
          <a:solidFill>
            <a:schemeClr val="accent1">
              <a:alpha val="20000"/>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30" name="Google Shape;130;p1"/>
          <p:cNvSpPr/>
          <p:nvPr/>
        </p:nvSpPr>
        <p:spPr>
          <a:xfrm>
            <a:off x="10938453" y="708766"/>
            <a:ext cx="1106829" cy="1106829"/>
          </a:xfrm>
          <a:prstGeom prst="ellipse">
            <a:avLst/>
          </a:prstGeom>
          <a:solidFill>
            <a:schemeClr val="accent3">
              <a:alpha val="20000"/>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31" name="Google Shape;131;p1"/>
          <p:cNvSpPr/>
          <p:nvPr/>
        </p:nvSpPr>
        <p:spPr>
          <a:xfrm>
            <a:off x="2454804" y="880520"/>
            <a:ext cx="331383" cy="331383"/>
          </a:xfrm>
          <a:prstGeom prst="ellipse">
            <a:avLst/>
          </a:prstGeom>
          <a:solidFill>
            <a:schemeClr val="accent3">
              <a:alpha val="20000"/>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32" name="Google Shape;132;p1"/>
          <p:cNvSpPr/>
          <p:nvPr/>
        </p:nvSpPr>
        <p:spPr>
          <a:xfrm>
            <a:off x="145136" y="277276"/>
            <a:ext cx="820878" cy="820878"/>
          </a:xfrm>
          <a:prstGeom prst="ellipse">
            <a:avLst/>
          </a:prstGeom>
          <a:solidFill>
            <a:schemeClr val="accent3">
              <a:alpha val="20000"/>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33" name="Google Shape;133;p1"/>
          <p:cNvSpPr txBox="1"/>
          <p:nvPr/>
        </p:nvSpPr>
        <p:spPr>
          <a:xfrm>
            <a:off x="353583" y="5112833"/>
            <a:ext cx="5169676" cy="923330"/>
          </a:xfrm>
          <a:prstGeom prst="rect">
            <a:avLst/>
          </a:prstGeom>
          <a:noFill/>
          <a:ln>
            <a:noFill/>
          </a:ln>
        </p:spPr>
        <p:txBody>
          <a:bodyPr anchorCtr="0" anchor="ctr" bIns="45700" lIns="91425" spcFirstLastPara="1" rIns="91425" wrap="square" tIns="45700">
            <a:spAutoFit/>
          </a:bodyPr>
          <a:lstStyle/>
          <a:p>
            <a:pPr indent="0" lvl="0" marL="0" marR="0" rtl="0" algn="l">
              <a:spcBef>
                <a:spcPts val="0"/>
              </a:spcBef>
              <a:spcAft>
                <a:spcPts val="0"/>
              </a:spcAft>
              <a:buNone/>
            </a:pPr>
            <a:r>
              <a:rPr lang="iw-IL" sz="5400">
                <a:solidFill>
                  <a:schemeClr val="dk1"/>
                </a:solidFill>
                <a:latin typeface="Arial"/>
                <a:ea typeface="Arial"/>
                <a:cs typeface="Arial"/>
                <a:sym typeface="Arial"/>
              </a:rPr>
              <a:t>מילוי מצברים</a:t>
            </a:r>
            <a:endParaRPr sz="5400">
              <a:solidFill>
                <a:schemeClr val="dk1"/>
              </a:solidFill>
              <a:latin typeface="Arial"/>
              <a:ea typeface="Arial"/>
              <a:cs typeface="Arial"/>
              <a:sym typeface="Arial"/>
            </a:endParaRPr>
          </a:p>
        </p:txBody>
      </p:sp>
      <p:sp>
        <p:nvSpPr>
          <p:cNvPr id="134" name="Google Shape;134;p1"/>
          <p:cNvSpPr txBox="1"/>
          <p:nvPr/>
        </p:nvSpPr>
        <p:spPr>
          <a:xfrm>
            <a:off x="438253" y="5972935"/>
            <a:ext cx="5169613" cy="523220"/>
          </a:xfrm>
          <a:prstGeom prst="rect">
            <a:avLst/>
          </a:prstGeom>
          <a:noFill/>
          <a:ln>
            <a:noFill/>
          </a:ln>
        </p:spPr>
        <p:txBody>
          <a:bodyPr anchorCtr="0" anchor="ctr" bIns="45700" lIns="91425" spcFirstLastPara="1" rIns="91425" wrap="square" tIns="45700">
            <a:spAutoFit/>
          </a:bodyPr>
          <a:lstStyle/>
          <a:p>
            <a:pPr indent="0" lvl="0" marL="0" marR="0" rtl="0" algn="l">
              <a:spcBef>
                <a:spcPts val="0"/>
              </a:spcBef>
              <a:spcAft>
                <a:spcPts val="0"/>
              </a:spcAft>
              <a:buNone/>
            </a:pPr>
            <a:r>
              <a:rPr lang="iw-IL" sz="2800">
                <a:solidFill>
                  <a:schemeClr val="dk1"/>
                </a:solidFill>
                <a:latin typeface="Arial"/>
                <a:ea typeface="Arial"/>
                <a:cs typeface="Arial"/>
                <a:sym typeface="Arial"/>
              </a:rPr>
              <a:t>חוסן אישי רגשי</a:t>
            </a:r>
            <a:endParaRPr sz="2800">
              <a:solidFill>
                <a:schemeClr val="dk1"/>
              </a:solidFill>
              <a:latin typeface="Arial"/>
              <a:ea typeface="Arial"/>
              <a:cs typeface="Arial"/>
              <a:sym typeface="Arial"/>
            </a:endParaRPr>
          </a:p>
        </p:txBody>
      </p:sp>
      <p:grpSp>
        <p:nvGrpSpPr>
          <p:cNvPr id="135" name="Google Shape;135;p1"/>
          <p:cNvGrpSpPr/>
          <p:nvPr/>
        </p:nvGrpSpPr>
        <p:grpSpPr>
          <a:xfrm>
            <a:off x="3897923" y="1031874"/>
            <a:ext cx="4237028" cy="2047291"/>
            <a:chOff x="3897923" y="1031874"/>
            <a:chExt cx="4237028" cy="2047291"/>
          </a:xfrm>
        </p:grpSpPr>
        <p:grpSp>
          <p:nvGrpSpPr>
            <p:cNvPr id="136" name="Google Shape;136;p1"/>
            <p:cNvGrpSpPr/>
            <p:nvPr/>
          </p:nvGrpSpPr>
          <p:grpSpPr>
            <a:xfrm>
              <a:off x="5130243" y="1779420"/>
              <a:ext cx="979496" cy="1186636"/>
              <a:chOff x="5966554" y="1888017"/>
              <a:chExt cx="893221" cy="1082116"/>
            </a:xfrm>
          </p:grpSpPr>
          <p:sp>
            <p:nvSpPr>
              <p:cNvPr id="137" name="Google Shape;137;p1"/>
              <p:cNvSpPr/>
              <p:nvPr/>
            </p:nvSpPr>
            <p:spPr>
              <a:xfrm>
                <a:off x="5966554" y="1888017"/>
                <a:ext cx="573868" cy="326290"/>
              </a:xfrm>
              <a:custGeom>
                <a:rect b="b" l="l" r="r" t="t"/>
                <a:pathLst>
                  <a:path extrusionOk="0" h="6791325" w="11944350">
                    <a:moveTo>
                      <a:pt x="11922847" y="958396"/>
                    </a:moveTo>
                    <a:cubicBezTo>
                      <a:pt x="11710441" y="147818"/>
                      <a:pt x="10620780" y="-40777"/>
                      <a:pt x="9884497" y="6848"/>
                    </a:cubicBezTo>
                    <a:cubicBezTo>
                      <a:pt x="8818650" y="76381"/>
                      <a:pt x="7229881" y="1044121"/>
                      <a:pt x="6293573" y="1401308"/>
                    </a:cubicBezTo>
                    <a:cubicBezTo>
                      <a:pt x="4570501" y="2059486"/>
                      <a:pt x="3269385" y="-370342"/>
                      <a:pt x="1673948" y="996496"/>
                    </a:cubicBezTo>
                    <a:cubicBezTo>
                      <a:pt x="1366290" y="1260338"/>
                      <a:pt x="1319618" y="1964236"/>
                      <a:pt x="1488210" y="2358571"/>
                    </a:cubicBezTo>
                    <a:cubicBezTo>
                      <a:pt x="1616798" y="2657656"/>
                      <a:pt x="1783485" y="3209153"/>
                      <a:pt x="1841588" y="3539671"/>
                    </a:cubicBezTo>
                    <a:cubicBezTo>
                      <a:pt x="1971128" y="4275953"/>
                      <a:pt x="487133" y="3938768"/>
                      <a:pt x="155663" y="4530271"/>
                    </a:cubicBezTo>
                    <a:cubicBezTo>
                      <a:pt x="-386310" y="5498011"/>
                      <a:pt x="607148" y="5906633"/>
                      <a:pt x="1294853" y="6156188"/>
                    </a:cubicBezTo>
                    <a:cubicBezTo>
                      <a:pt x="1482495" y="6223816"/>
                      <a:pt x="1677758" y="6279061"/>
                      <a:pt x="1816823" y="6426699"/>
                    </a:cubicBezTo>
                    <a:cubicBezTo>
                      <a:pt x="1829205" y="6440033"/>
                      <a:pt x="2205443" y="6767693"/>
                      <a:pt x="2181630" y="6753406"/>
                    </a:cubicBezTo>
                    <a:cubicBezTo>
                      <a:pt x="2294025" y="6823891"/>
                      <a:pt x="2802660" y="6784838"/>
                      <a:pt x="2930295" y="6784838"/>
                    </a:cubicBezTo>
                    <a:cubicBezTo>
                      <a:pt x="2831235" y="6709591"/>
                      <a:pt x="2550248" y="6259058"/>
                      <a:pt x="2451188" y="6126661"/>
                    </a:cubicBezTo>
                    <a:cubicBezTo>
                      <a:pt x="2279738" y="5898061"/>
                      <a:pt x="2165438" y="5698036"/>
                      <a:pt x="2352128" y="5419906"/>
                    </a:cubicBezTo>
                    <a:cubicBezTo>
                      <a:pt x="2632163" y="5002711"/>
                      <a:pt x="3646575" y="5310368"/>
                      <a:pt x="3638003" y="4676003"/>
                    </a:cubicBezTo>
                    <a:cubicBezTo>
                      <a:pt x="3631335" y="4198801"/>
                      <a:pt x="2949345" y="4121648"/>
                      <a:pt x="3425595" y="3607298"/>
                    </a:cubicBezTo>
                    <a:cubicBezTo>
                      <a:pt x="3972330" y="3016748"/>
                      <a:pt x="4710518" y="3607298"/>
                      <a:pt x="5353456" y="3782558"/>
                    </a:cubicBezTo>
                    <a:cubicBezTo>
                      <a:pt x="5906858" y="3934006"/>
                      <a:pt x="6559320" y="3850186"/>
                      <a:pt x="7006995" y="3392986"/>
                    </a:cubicBezTo>
                    <a:cubicBezTo>
                      <a:pt x="7565160" y="2821486"/>
                      <a:pt x="7475626" y="2466203"/>
                      <a:pt x="8492895" y="2407148"/>
                    </a:cubicBezTo>
                    <a:cubicBezTo>
                      <a:pt x="9212985" y="2365238"/>
                      <a:pt x="9866400" y="2736713"/>
                      <a:pt x="10588395" y="2607173"/>
                    </a:cubicBezTo>
                    <a:cubicBezTo>
                      <a:pt x="11225618" y="2491921"/>
                      <a:pt x="12105728" y="1653721"/>
                      <a:pt x="11922847" y="958396"/>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grpSp>
            <p:nvGrpSpPr>
              <p:cNvPr id="138" name="Google Shape;138;p1"/>
              <p:cNvGrpSpPr/>
              <p:nvPr/>
            </p:nvGrpSpPr>
            <p:grpSpPr>
              <a:xfrm>
                <a:off x="5973140" y="2116070"/>
                <a:ext cx="886635" cy="854063"/>
                <a:chOff x="6892390" y="1213970"/>
                <a:chExt cx="4754685" cy="4580013"/>
              </a:xfrm>
            </p:grpSpPr>
            <p:grpSp>
              <p:nvGrpSpPr>
                <p:cNvPr id="139" name="Google Shape;139;p1"/>
                <p:cNvGrpSpPr/>
                <p:nvPr/>
              </p:nvGrpSpPr>
              <p:grpSpPr>
                <a:xfrm>
                  <a:off x="6892390" y="1621878"/>
                  <a:ext cx="1097280" cy="4172105"/>
                  <a:chOff x="6599258" y="1944858"/>
                  <a:chExt cx="1097280" cy="4172105"/>
                </a:xfrm>
              </p:grpSpPr>
              <p:sp>
                <p:nvSpPr>
                  <p:cNvPr id="140" name="Google Shape;140;p1"/>
                  <p:cNvSpPr/>
                  <p:nvPr/>
                </p:nvSpPr>
                <p:spPr>
                  <a:xfrm>
                    <a:off x="6599259" y="3642459"/>
                    <a:ext cx="1097279" cy="2470999"/>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41" name="Google Shape;141;p1"/>
                  <p:cNvSpPr/>
                  <p:nvPr/>
                </p:nvSpPr>
                <p:spPr>
                  <a:xfrm>
                    <a:off x="7147898" y="3640420"/>
                    <a:ext cx="548640" cy="2473038"/>
                  </a:xfrm>
                  <a:prstGeom prst="rect">
                    <a:avLst/>
                  </a:prstGeom>
                  <a:solidFill>
                    <a:srgbClr val="609D3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grpSp>
                <p:nvGrpSpPr>
                  <p:cNvPr id="142" name="Google Shape;142;p1"/>
                  <p:cNvGrpSpPr/>
                  <p:nvPr/>
                </p:nvGrpSpPr>
                <p:grpSpPr>
                  <a:xfrm>
                    <a:off x="6801135" y="1944858"/>
                    <a:ext cx="640082" cy="1722534"/>
                    <a:chOff x="6913575" y="1813492"/>
                    <a:chExt cx="405185" cy="2497948"/>
                  </a:xfrm>
                </p:grpSpPr>
                <p:grpSp>
                  <p:nvGrpSpPr>
                    <p:cNvPr id="143" name="Google Shape;143;p1"/>
                    <p:cNvGrpSpPr/>
                    <p:nvPr/>
                  </p:nvGrpSpPr>
                  <p:grpSpPr>
                    <a:xfrm>
                      <a:off x="6913576" y="2297867"/>
                      <a:ext cx="405184" cy="2013573"/>
                      <a:chOff x="2507828" y="1738469"/>
                      <a:chExt cx="405184" cy="214763"/>
                    </a:xfrm>
                  </p:grpSpPr>
                  <p:sp>
                    <p:nvSpPr>
                      <p:cNvPr id="144" name="Google Shape;144;p1"/>
                      <p:cNvSpPr/>
                      <p:nvPr/>
                    </p:nvSpPr>
                    <p:spPr>
                      <a:xfrm>
                        <a:off x="2507828" y="1738470"/>
                        <a:ext cx="405184" cy="214762"/>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45" name="Google Shape;145;p1"/>
                      <p:cNvSpPr/>
                      <p:nvPr/>
                    </p:nvSpPr>
                    <p:spPr>
                      <a:xfrm>
                        <a:off x="2710420" y="1738469"/>
                        <a:ext cx="202592" cy="214763"/>
                      </a:xfrm>
                      <a:prstGeom prst="rect">
                        <a:avLst/>
                      </a:prstGeom>
                      <a:solidFill>
                        <a:srgbClr val="609D3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grpSp>
                <p:grpSp>
                  <p:nvGrpSpPr>
                    <p:cNvPr id="146" name="Google Shape;146;p1"/>
                    <p:cNvGrpSpPr/>
                    <p:nvPr/>
                  </p:nvGrpSpPr>
                  <p:grpSpPr>
                    <a:xfrm>
                      <a:off x="6913575" y="1813492"/>
                      <a:ext cx="405184" cy="529407"/>
                      <a:chOff x="2507827" y="1488604"/>
                      <a:chExt cx="405184" cy="348318"/>
                    </a:xfrm>
                  </p:grpSpPr>
                  <p:sp>
                    <p:nvSpPr>
                      <p:cNvPr id="147" name="Google Shape;147;p1"/>
                      <p:cNvSpPr/>
                      <p:nvPr/>
                    </p:nvSpPr>
                    <p:spPr>
                      <a:xfrm>
                        <a:off x="2507827" y="1488604"/>
                        <a:ext cx="405184" cy="348316"/>
                      </a:xfrm>
                      <a:prstGeom prst="rect">
                        <a:avLst/>
                      </a:prstGeom>
                      <a:solidFill>
                        <a:srgbClr val="D8D8D8"/>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48" name="Google Shape;148;p1"/>
                      <p:cNvSpPr/>
                      <p:nvPr/>
                    </p:nvSpPr>
                    <p:spPr>
                      <a:xfrm>
                        <a:off x="2710417" y="1488604"/>
                        <a:ext cx="202592" cy="348318"/>
                      </a:xfrm>
                      <a:prstGeom prst="rect">
                        <a:avLst/>
                      </a:prstGeom>
                      <a:solidFill>
                        <a:srgbClr val="A5A5A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grpSp>
              </p:grpSp>
              <p:sp>
                <p:nvSpPr>
                  <p:cNvPr id="149" name="Google Shape;149;p1"/>
                  <p:cNvSpPr/>
                  <p:nvPr/>
                </p:nvSpPr>
                <p:spPr>
                  <a:xfrm>
                    <a:off x="6750212" y="5635934"/>
                    <a:ext cx="208050" cy="481029"/>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50" name="Google Shape;150;p1"/>
                  <p:cNvSpPr/>
                  <p:nvPr/>
                </p:nvSpPr>
                <p:spPr>
                  <a:xfrm>
                    <a:off x="7318193" y="5635934"/>
                    <a:ext cx="208050" cy="481029"/>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51" name="Google Shape;151;p1"/>
                  <p:cNvSpPr/>
                  <p:nvPr/>
                </p:nvSpPr>
                <p:spPr>
                  <a:xfrm>
                    <a:off x="6599258" y="3640999"/>
                    <a:ext cx="1097280" cy="211275"/>
                  </a:xfrm>
                  <a:prstGeom prst="rect">
                    <a:avLst/>
                  </a:prstGeom>
                  <a:solidFill>
                    <a:srgbClr val="D8D8D8"/>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52" name="Google Shape;152;p1"/>
                  <p:cNvSpPr/>
                  <p:nvPr/>
                </p:nvSpPr>
                <p:spPr>
                  <a:xfrm>
                    <a:off x="7147898" y="3637243"/>
                    <a:ext cx="548640" cy="215031"/>
                  </a:xfrm>
                  <a:prstGeom prst="rect">
                    <a:avLst/>
                  </a:prstGeom>
                  <a:solidFill>
                    <a:srgbClr val="A5A5A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grpSp>
            <p:grpSp>
              <p:nvGrpSpPr>
                <p:cNvPr id="153" name="Google Shape;153;p1"/>
                <p:cNvGrpSpPr/>
                <p:nvPr/>
              </p:nvGrpSpPr>
              <p:grpSpPr>
                <a:xfrm>
                  <a:off x="7989475" y="3551655"/>
                  <a:ext cx="3657600" cy="2238823"/>
                  <a:chOff x="9073712" y="3504421"/>
                  <a:chExt cx="3657600" cy="2238823"/>
                </a:xfrm>
              </p:grpSpPr>
              <p:sp>
                <p:nvSpPr>
                  <p:cNvPr id="154" name="Google Shape;154;p1"/>
                  <p:cNvSpPr/>
                  <p:nvPr/>
                </p:nvSpPr>
                <p:spPr>
                  <a:xfrm>
                    <a:off x="9073712" y="3504421"/>
                    <a:ext cx="3657600" cy="2238823"/>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55" name="Google Shape;155;p1"/>
                  <p:cNvSpPr/>
                  <p:nvPr/>
                </p:nvSpPr>
                <p:spPr>
                  <a:xfrm>
                    <a:off x="9073712" y="4274912"/>
                    <a:ext cx="3657600" cy="1460933"/>
                  </a:xfrm>
                  <a:prstGeom prst="rect">
                    <a:avLst/>
                  </a:prstGeom>
                  <a:solidFill>
                    <a:srgbClr val="609D3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56" name="Google Shape;156;p1"/>
                  <p:cNvSpPr/>
                  <p:nvPr/>
                </p:nvSpPr>
                <p:spPr>
                  <a:xfrm>
                    <a:off x="9073712" y="4530263"/>
                    <a:ext cx="3657600" cy="1205581"/>
                  </a:xfrm>
                  <a:prstGeom prst="rect">
                    <a:avLst/>
                  </a:prstGeom>
                  <a:solidFill>
                    <a:srgbClr val="B2DC9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grpSp>
                <p:nvGrpSpPr>
                  <p:cNvPr id="157" name="Google Shape;157;p1"/>
                  <p:cNvGrpSpPr/>
                  <p:nvPr/>
                </p:nvGrpSpPr>
                <p:grpSpPr>
                  <a:xfrm>
                    <a:off x="10819673" y="5082143"/>
                    <a:ext cx="770444" cy="653701"/>
                    <a:chOff x="3816127" y="5359816"/>
                    <a:chExt cx="615608" cy="653701"/>
                  </a:xfrm>
                </p:grpSpPr>
                <p:sp>
                  <p:nvSpPr>
                    <p:cNvPr id="158" name="Google Shape;158;p1"/>
                    <p:cNvSpPr/>
                    <p:nvPr/>
                  </p:nvSpPr>
                  <p:spPr>
                    <a:xfrm>
                      <a:off x="3816127" y="5359816"/>
                      <a:ext cx="615608" cy="653701"/>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59" name="Google Shape;159;p1"/>
                    <p:cNvSpPr/>
                    <p:nvPr/>
                  </p:nvSpPr>
                  <p:spPr>
                    <a:xfrm>
                      <a:off x="3816127" y="5447761"/>
                      <a:ext cx="615608" cy="87538"/>
                    </a:xfrm>
                    <a:prstGeom prst="rect">
                      <a:avLst/>
                    </a:prstGeom>
                    <a:solidFill>
                      <a:srgbClr val="609D3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60" name="Google Shape;160;p1"/>
                    <p:cNvSpPr/>
                    <p:nvPr/>
                  </p:nvSpPr>
                  <p:spPr>
                    <a:xfrm>
                      <a:off x="3816127" y="5582058"/>
                      <a:ext cx="615608" cy="87538"/>
                    </a:xfrm>
                    <a:prstGeom prst="rect">
                      <a:avLst/>
                    </a:prstGeom>
                    <a:solidFill>
                      <a:srgbClr val="609D3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61" name="Google Shape;161;p1"/>
                    <p:cNvSpPr/>
                    <p:nvPr/>
                  </p:nvSpPr>
                  <p:spPr>
                    <a:xfrm>
                      <a:off x="3816127" y="5716355"/>
                      <a:ext cx="615608" cy="87538"/>
                    </a:xfrm>
                    <a:prstGeom prst="rect">
                      <a:avLst/>
                    </a:prstGeom>
                    <a:solidFill>
                      <a:srgbClr val="609D3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62" name="Google Shape;162;p1"/>
                    <p:cNvSpPr/>
                    <p:nvPr/>
                  </p:nvSpPr>
                  <p:spPr>
                    <a:xfrm>
                      <a:off x="3816127" y="5850652"/>
                      <a:ext cx="615608" cy="87538"/>
                    </a:xfrm>
                    <a:prstGeom prst="rect">
                      <a:avLst/>
                    </a:prstGeom>
                    <a:solidFill>
                      <a:srgbClr val="609D3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grpSp>
              <p:grpSp>
                <p:nvGrpSpPr>
                  <p:cNvPr id="163" name="Google Shape;163;p1"/>
                  <p:cNvGrpSpPr/>
                  <p:nvPr/>
                </p:nvGrpSpPr>
                <p:grpSpPr>
                  <a:xfrm>
                    <a:off x="11733059" y="5082143"/>
                    <a:ext cx="770444" cy="653701"/>
                    <a:chOff x="3816127" y="5359816"/>
                    <a:chExt cx="615608" cy="653701"/>
                  </a:xfrm>
                </p:grpSpPr>
                <p:sp>
                  <p:nvSpPr>
                    <p:cNvPr id="164" name="Google Shape;164;p1"/>
                    <p:cNvSpPr/>
                    <p:nvPr/>
                  </p:nvSpPr>
                  <p:spPr>
                    <a:xfrm>
                      <a:off x="3816127" y="5359816"/>
                      <a:ext cx="615608" cy="653701"/>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65" name="Google Shape;165;p1"/>
                    <p:cNvSpPr/>
                    <p:nvPr/>
                  </p:nvSpPr>
                  <p:spPr>
                    <a:xfrm>
                      <a:off x="3816127" y="5447761"/>
                      <a:ext cx="615608" cy="87538"/>
                    </a:xfrm>
                    <a:prstGeom prst="rect">
                      <a:avLst/>
                    </a:prstGeom>
                    <a:solidFill>
                      <a:srgbClr val="609D3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66" name="Google Shape;166;p1"/>
                    <p:cNvSpPr/>
                    <p:nvPr/>
                  </p:nvSpPr>
                  <p:spPr>
                    <a:xfrm>
                      <a:off x="3816127" y="5582058"/>
                      <a:ext cx="615608" cy="87538"/>
                    </a:xfrm>
                    <a:prstGeom prst="rect">
                      <a:avLst/>
                    </a:prstGeom>
                    <a:solidFill>
                      <a:srgbClr val="609D3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67" name="Google Shape;167;p1"/>
                    <p:cNvSpPr/>
                    <p:nvPr/>
                  </p:nvSpPr>
                  <p:spPr>
                    <a:xfrm>
                      <a:off x="3816127" y="5716355"/>
                      <a:ext cx="615608" cy="87538"/>
                    </a:xfrm>
                    <a:prstGeom prst="rect">
                      <a:avLst/>
                    </a:prstGeom>
                    <a:solidFill>
                      <a:srgbClr val="609D3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68" name="Google Shape;168;p1"/>
                    <p:cNvSpPr/>
                    <p:nvPr/>
                  </p:nvSpPr>
                  <p:spPr>
                    <a:xfrm>
                      <a:off x="3816127" y="5850652"/>
                      <a:ext cx="615608" cy="87538"/>
                    </a:xfrm>
                    <a:prstGeom prst="rect">
                      <a:avLst/>
                    </a:prstGeom>
                    <a:solidFill>
                      <a:srgbClr val="609D3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grpSp>
              <p:grpSp>
                <p:nvGrpSpPr>
                  <p:cNvPr id="169" name="Google Shape;169;p1"/>
                  <p:cNvGrpSpPr/>
                  <p:nvPr/>
                </p:nvGrpSpPr>
                <p:grpSpPr>
                  <a:xfrm>
                    <a:off x="9420733" y="4325657"/>
                    <a:ext cx="3057417" cy="144298"/>
                    <a:chOff x="9420733" y="4325657"/>
                    <a:chExt cx="3057417" cy="144298"/>
                  </a:xfrm>
                </p:grpSpPr>
                <p:sp>
                  <p:nvSpPr>
                    <p:cNvPr id="170" name="Google Shape;170;p1"/>
                    <p:cNvSpPr/>
                    <p:nvPr/>
                  </p:nvSpPr>
                  <p:spPr>
                    <a:xfrm>
                      <a:off x="11455376" y="4325657"/>
                      <a:ext cx="215626" cy="144298"/>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71" name="Google Shape;171;p1"/>
                    <p:cNvSpPr/>
                    <p:nvPr/>
                  </p:nvSpPr>
                  <p:spPr>
                    <a:xfrm>
                      <a:off x="11858950" y="4325657"/>
                      <a:ext cx="215626" cy="144298"/>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72" name="Google Shape;172;p1"/>
                    <p:cNvSpPr/>
                    <p:nvPr/>
                  </p:nvSpPr>
                  <p:spPr>
                    <a:xfrm>
                      <a:off x="12262524" y="4325657"/>
                      <a:ext cx="215626" cy="144298"/>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73" name="Google Shape;173;p1"/>
                    <p:cNvSpPr/>
                    <p:nvPr/>
                  </p:nvSpPr>
                  <p:spPr>
                    <a:xfrm>
                      <a:off x="10227881" y="4325657"/>
                      <a:ext cx="215626" cy="144298"/>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74" name="Google Shape;174;p1"/>
                    <p:cNvSpPr/>
                    <p:nvPr/>
                  </p:nvSpPr>
                  <p:spPr>
                    <a:xfrm>
                      <a:off x="10619713" y="4325657"/>
                      <a:ext cx="215626" cy="144298"/>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75" name="Google Shape;175;p1"/>
                    <p:cNvSpPr/>
                    <p:nvPr/>
                  </p:nvSpPr>
                  <p:spPr>
                    <a:xfrm>
                      <a:off x="11023287" y="4325657"/>
                      <a:ext cx="215626" cy="144298"/>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76" name="Google Shape;176;p1"/>
                    <p:cNvSpPr/>
                    <p:nvPr/>
                  </p:nvSpPr>
                  <p:spPr>
                    <a:xfrm>
                      <a:off x="9420733" y="4325657"/>
                      <a:ext cx="215626" cy="144298"/>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77" name="Google Shape;177;p1"/>
                    <p:cNvSpPr/>
                    <p:nvPr/>
                  </p:nvSpPr>
                  <p:spPr>
                    <a:xfrm>
                      <a:off x="9824307" y="4325657"/>
                      <a:ext cx="215626" cy="144298"/>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grpSp>
              <p:grpSp>
                <p:nvGrpSpPr>
                  <p:cNvPr id="178" name="Google Shape;178;p1"/>
                  <p:cNvGrpSpPr/>
                  <p:nvPr/>
                </p:nvGrpSpPr>
                <p:grpSpPr>
                  <a:xfrm>
                    <a:off x="9420733" y="4686474"/>
                    <a:ext cx="1022774" cy="743102"/>
                    <a:chOff x="5243508" y="4135174"/>
                    <a:chExt cx="1022774" cy="743102"/>
                  </a:xfrm>
                </p:grpSpPr>
                <p:sp>
                  <p:nvSpPr>
                    <p:cNvPr id="179" name="Google Shape;179;p1"/>
                    <p:cNvSpPr/>
                    <p:nvPr/>
                  </p:nvSpPr>
                  <p:spPr>
                    <a:xfrm>
                      <a:off x="5243508" y="4135174"/>
                      <a:ext cx="215626" cy="144298"/>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80" name="Google Shape;180;p1"/>
                    <p:cNvSpPr/>
                    <p:nvPr/>
                  </p:nvSpPr>
                  <p:spPr>
                    <a:xfrm>
                      <a:off x="5647082" y="4135174"/>
                      <a:ext cx="215626" cy="144298"/>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81" name="Google Shape;181;p1"/>
                    <p:cNvSpPr/>
                    <p:nvPr/>
                  </p:nvSpPr>
                  <p:spPr>
                    <a:xfrm>
                      <a:off x="6050656" y="4135174"/>
                      <a:ext cx="215626" cy="144298"/>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82" name="Google Shape;182;p1"/>
                    <p:cNvSpPr/>
                    <p:nvPr/>
                  </p:nvSpPr>
                  <p:spPr>
                    <a:xfrm>
                      <a:off x="5243508" y="4434576"/>
                      <a:ext cx="215626" cy="144298"/>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83" name="Google Shape;183;p1"/>
                    <p:cNvSpPr/>
                    <p:nvPr/>
                  </p:nvSpPr>
                  <p:spPr>
                    <a:xfrm>
                      <a:off x="5647082" y="4434576"/>
                      <a:ext cx="215626" cy="144298"/>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84" name="Google Shape;184;p1"/>
                    <p:cNvSpPr/>
                    <p:nvPr/>
                  </p:nvSpPr>
                  <p:spPr>
                    <a:xfrm>
                      <a:off x="6050656" y="4434576"/>
                      <a:ext cx="215626" cy="144298"/>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85" name="Google Shape;185;p1"/>
                    <p:cNvSpPr/>
                    <p:nvPr/>
                  </p:nvSpPr>
                  <p:spPr>
                    <a:xfrm>
                      <a:off x="5243508" y="4733978"/>
                      <a:ext cx="215626" cy="144298"/>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86" name="Google Shape;186;p1"/>
                    <p:cNvSpPr/>
                    <p:nvPr/>
                  </p:nvSpPr>
                  <p:spPr>
                    <a:xfrm>
                      <a:off x="5647082" y="4733978"/>
                      <a:ext cx="215626" cy="144298"/>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87" name="Google Shape;187;p1"/>
                    <p:cNvSpPr/>
                    <p:nvPr/>
                  </p:nvSpPr>
                  <p:spPr>
                    <a:xfrm>
                      <a:off x="6050656" y="4733978"/>
                      <a:ext cx="215626" cy="144298"/>
                    </a:xfrm>
                    <a:prstGeom prst="rect">
                      <a:avLst/>
                    </a:pr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grpSp>
            </p:grpSp>
            <p:grpSp>
              <p:nvGrpSpPr>
                <p:cNvPr id="188" name="Google Shape;188;p1"/>
                <p:cNvGrpSpPr/>
                <p:nvPr/>
              </p:nvGrpSpPr>
              <p:grpSpPr>
                <a:xfrm>
                  <a:off x="8193593" y="1213970"/>
                  <a:ext cx="2250191" cy="2344826"/>
                  <a:chOff x="9277830" y="1166736"/>
                  <a:chExt cx="2250191" cy="2344826"/>
                </a:xfrm>
              </p:grpSpPr>
              <p:grpSp>
                <p:nvGrpSpPr>
                  <p:cNvPr id="189" name="Google Shape;189;p1"/>
                  <p:cNvGrpSpPr/>
                  <p:nvPr/>
                </p:nvGrpSpPr>
                <p:grpSpPr>
                  <a:xfrm>
                    <a:off x="9830401" y="2180121"/>
                    <a:ext cx="731071" cy="1326166"/>
                    <a:chOff x="-772683" y="4329325"/>
                    <a:chExt cx="731071" cy="1692900"/>
                  </a:xfrm>
                </p:grpSpPr>
                <p:sp>
                  <p:nvSpPr>
                    <p:cNvPr id="190" name="Google Shape;190;p1"/>
                    <p:cNvSpPr/>
                    <p:nvPr/>
                  </p:nvSpPr>
                  <p:spPr>
                    <a:xfrm>
                      <a:off x="-772683" y="4329325"/>
                      <a:ext cx="731071" cy="1692900"/>
                    </a:xfrm>
                    <a:prstGeom prst="round2SameRect">
                      <a:avLst>
                        <a:gd fmla="val 50000" name="adj1"/>
                        <a:gd fmla="val 0" name="adj2"/>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91" name="Google Shape;191;p1"/>
                    <p:cNvSpPr/>
                    <p:nvPr/>
                  </p:nvSpPr>
                  <p:spPr>
                    <a:xfrm>
                      <a:off x="-391792" y="4758361"/>
                      <a:ext cx="350180" cy="1263864"/>
                    </a:xfrm>
                    <a:prstGeom prst="rect">
                      <a:avLst/>
                    </a:prstGeom>
                    <a:solidFill>
                      <a:srgbClr val="609D3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grpSp>
              <p:grpSp>
                <p:nvGrpSpPr>
                  <p:cNvPr id="192" name="Google Shape;192;p1"/>
                  <p:cNvGrpSpPr/>
                  <p:nvPr/>
                </p:nvGrpSpPr>
                <p:grpSpPr>
                  <a:xfrm>
                    <a:off x="10796950" y="2179890"/>
                    <a:ext cx="731071" cy="1326166"/>
                    <a:chOff x="-772683" y="4329325"/>
                    <a:chExt cx="731071" cy="1692900"/>
                  </a:xfrm>
                </p:grpSpPr>
                <p:sp>
                  <p:nvSpPr>
                    <p:cNvPr id="193" name="Google Shape;193;p1"/>
                    <p:cNvSpPr/>
                    <p:nvPr/>
                  </p:nvSpPr>
                  <p:spPr>
                    <a:xfrm>
                      <a:off x="-772683" y="4329325"/>
                      <a:ext cx="731071" cy="1692900"/>
                    </a:xfrm>
                    <a:prstGeom prst="round2SameRect">
                      <a:avLst>
                        <a:gd fmla="val 50000" name="adj1"/>
                        <a:gd fmla="val 0" name="adj2"/>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94" name="Google Shape;194;p1"/>
                    <p:cNvSpPr/>
                    <p:nvPr/>
                  </p:nvSpPr>
                  <p:spPr>
                    <a:xfrm>
                      <a:off x="-391792" y="4758361"/>
                      <a:ext cx="350180" cy="1263864"/>
                    </a:xfrm>
                    <a:prstGeom prst="rect">
                      <a:avLst/>
                    </a:prstGeom>
                    <a:solidFill>
                      <a:srgbClr val="609D3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grpSp>
              <p:grpSp>
                <p:nvGrpSpPr>
                  <p:cNvPr id="195" name="Google Shape;195;p1"/>
                  <p:cNvGrpSpPr/>
                  <p:nvPr/>
                </p:nvGrpSpPr>
                <p:grpSpPr>
                  <a:xfrm>
                    <a:off x="9277830" y="1166736"/>
                    <a:ext cx="424922" cy="2344826"/>
                    <a:chOff x="9277830" y="1166736"/>
                    <a:chExt cx="424922" cy="2344826"/>
                  </a:xfrm>
                </p:grpSpPr>
                <p:grpSp>
                  <p:nvGrpSpPr>
                    <p:cNvPr id="196" name="Google Shape;196;p1"/>
                    <p:cNvGrpSpPr/>
                    <p:nvPr/>
                  </p:nvGrpSpPr>
                  <p:grpSpPr>
                    <a:xfrm>
                      <a:off x="9277830" y="1497989"/>
                      <a:ext cx="424922" cy="2013573"/>
                      <a:chOff x="2507828" y="1767064"/>
                      <a:chExt cx="424922" cy="214763"/>
                    </a:xfrm>
                  </p:grpSpPr>
                  <p:sp>
                    <p:nvSpPr>
                      <p:cNvPr id="197" name="Google Shape;197;p1"/>
                      <p:cNvSpPr/>
                      <p:nvPr/>
                    </p:nvSpPr>
                    <p:spPr>
                      <a:xfrm>
                        <a:off x="2507828" y="1767065"/>
                        <a:ext cx="424922" cy="214762"/>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198" name="Google Shape;198;p1"/>
                      <p:cNvSpPr/>
                      <p:nvPr/>
                    </p:nvSpPr>
                    <p:spPr>
                      <a:xfrm>
                        <a:off x="2709592" y="1767064"/>
                        <a:ext cx="223158" cy="214763"/>
                      </a:xfrm>
                      <a:prstGeom prst="rect">
                        <a:avLst/>
                      </a:prstGeom>
                      <a:solidFill>
                        <a:srgbClr val="609D3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grpSp>
                <p:grpSp>
                  <p:nvGrpSpPr>
                    <p:cNvPr id="199" name="Google Shape;199;p1"/>
                    <p:cNvGrpSpPr/>
                    <p:nvPr/>
                  </p:nvGrpSpPr>
                  <p:grpSpPr>
                    <a:xfrm>
                      <a:off x="9277830" y="1166736"/>
                      <a:ext cx="424922" cy="407911"/>
                      <a:chOff x="2507828" y="1767064"/>
                      <a:chExt cx="424922" cy="268381"/>
                    </a:xfrm>
                  </p:grpSpPr>
                  <p:sp>
                    <p:nvSpPr>
                      <p:cNvPr id="200" name="Google Shape;200;p1"/>
                      <p:cNvSpPr/>
                      <p:nvPr/>
                    </p:nvSpPr>
                    <p:spPr>
                      <a:xfrm>
                        <a:off x="2507828" y="1767065"/>
                        <a:ext cx="424922" cy="268379"/>
                      </a:xfrm>
                      <a:prstGeom prst="rect">
                        <a:avLst/>
                      </a:prstGeom>
                      <a:solidFill>
                        <a:srgbClr val="D8D8D8"/>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201" name="Google Shape;201;p1"/>
                      <p:cNvSpPr/>
                      <p:nvPr/>
                    </p:nvSpPr>
                    <p:spPr>
                      <a:xfrm>
                        <a:off x="2709592" y="1767064"/>
                        <a:ext cx="223158" cy="268381"/>
                      </a:xfrm>
                      <a:prstGeom prst="rect">
                        <a:avLst/>
                      </a:prstGeom>
                      <a:solidFill>
                        <a:srgbClr val="A5A5A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grpSp>
              </p:grpSp>
              <p:sp>
                <p:nvSpPr>
                  <p:cNvPr id="202" name="Google Shape;202;p1"/>
                  <p:cNvSpPr/>
                  <p:nvPr/>
                </p:nvSpPr>
                <p:spPr>
                  <a:xfrm>
                    <a:off x="9702752" y="1757176"/>
                    <a:ext cx="1475089" cy="137160"/>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203" name="Google Shape;203;p1"/>
                  <p:cNvSpPr/>
                  <p:nvPr/>
                </p:nvSpPr>
                <p:spPr>
                  <a:xfrm>
                    <a:off x="10166773" y="1780779"/>
                    <a:ext cx="91440" cy="531080"/>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204" name="Google Shape;204;p1"/>
                  <p:cNvSpPr/>
                  <p:nvPr/>
                </p:nvSpPr>
                <p:spPr>
                  <a:xfrm>
                    <a:off x="11137203" y="1756226"/>
                    <a:ext cx="91440" cy="531080"/>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grpSp>
          </p:grpSp>
        </p:grpSp>
        <p:grpSp>
          <p:nvGrpSpPr>
            <p:cNvPr id="205" name="Google Shape;205;p1"/>
            <p:cNvGrpSpPr/>
            <p:nvPr/>
          </p:nvGrpSpPr>
          <p:grpSpPr>
            <a:xfrm>
              <a:off x="6571435" y="1335205"/>
              <a:ext cx="1563516" cy="1740001"/>
              <a:chOff x="6715787" y="1495852"/>
              <a:chExt cx="1419163" cy="1579354"/>
            </a:xfrm>
          </p:grpSpPr>
          <p:sp>
            <p:nvSpPr>
              <p:cNvPr id="206" name="Google Shape;206;p1"/>
              <p:cNvSpPr/>
              <p:nvPr/>
            </p:nvSpPr>
            <p:spPr>
              <a:xfrm>
                <a:off x="6715787" y="1495852"/>
                <a:ext cx="989662" cy="1579354"/>
              </a:xfrm>
              <a:custGeom>
                <a:rect b="b" l="l" r="r" t="t"/>
                <a:pathLst>
                  <a:path extrusionOk="0" h="2169949" w="1645921">
                    <a:moveTo>
                      <a:pt x="817516" y="1935988"/>
                    </a:moveTo>
                    <a:lnTo>
                      <a:pt x="513238" y="2124229"/>
                    </a:lnTo>
                    <a:lnTo>
                      <a:pt x="820226" y="2124229"/>
                    </a:lnTo>
                    <a:close/>
                    <a:moveTo>
                      <a:pt x="848006" y="1933084"/>
                    </a:moveTo>
                    <a:lnTo>
                      <a:pt x="851058" y="2124229"/>
                    </a:lnTo>
                    <a:lnTo>
                      <a:pt x="1165501" y="2124229"/>
                    </a:lnTo>
                    <a:close/>
                    <a:moveTo>
                      <a:pt x="483030" y="1713663"/>
                    </a:moveTo>
                    <a:lnTo>
                      <a:pt x="441567" y="2124229"/>
                    </a:lnTo>
                    <a:lnTo>
                      <a:pt x="456637" y="2124229"/>
                    </a:lnTo>
                    <a:lnTo>
                      <a:pt x="806082" y="1908038"/>
                    </a:lnTo>
                    <a:cubicBezTo>
                      <a:pt x="698096" y="1843065"/>
                      <a:pt x="591198" y="1778817"/>
                      <a:pt x="483030" y="1713663"/>
                    </a:cubicBezTo>
                    <a:close/>
                    <a:moveTo>
                      <a:pt x="1192837" y="1703681"/>
                    </a:moveTo>
                    <a:cubicBezTo>
                      <a:pt x="1082854" y="1771921"/>
                      <a:pt x="973779" y="1839254"/>
                      <a:pt x="863251" y="1907494"/>
                    </a:cubicBezTo>
                    <a:lnTo>
                      <a:pt x="1223376" y="2124229"/>
                    </a:lnTo>
                    <a:lnTo>
                      <a:pt x="1255703" y="2124229"/>
                    </a:lnTo>
                    <a:close/>
                    <a:moveTo>
                      <a:pt x="813705" y="1701321"/>
                    </a:moveTo>
                    <a:cubicBezTo>
                      <a:pt x="718422" y="1702229"/>
                      <a:pt x="624048" y="1703318"/>
                      <a:pt x="529673" y="1704407"/>
                    </a:cubicBezTo>
                    <a:cubicBezTo>
                      <a:pt x="529492" y="1705133"/>
                      <a:pt x="529310" y="1705859"/>
                      <a:pt x="529129" y="1706584"/>
                    </a:cubicBezTo>
                    <a:cubicBezTo>
                      <a:pt x="624411" y="1763935"/>
                      <a:pt x="719874" y="1821286"/>
                      <a:pt x="816608" y="1879544"/>
                    </a:cubicBezTo>
                    <a:cubicBezTo>
                      <a:pt x="815701" y="1819108"/>
                      <a:pt x="814794" y="1760668"/>
                      <a:pt x="813705" y="1701321"/>
                    </a:cubicBezTo>
                    <a:close/>
                    <a:moveTo>
                      <a:pt x="1143109" y="1697147"/>
                    </a:moveTo>
                    <a:cubicBezTo>
                      <a:pt x="1043471" y="1698236"/>
                      <a:pt x="944014" y="1699325"/>
                      <a:pt x="844376" y="1700595"/>
                    </a:cubicBezTo>
                    <a:cubicBezTo>
                      <a:pt x="845284" y="1762120"/>
                      <a:pt x="846191" y="1821467"/>
                      <a:pt x="847280" y="1882630"/>
                    </a:cubicBezTo>
                    <a:cubicBezTo>
                      <a:pt x="947281" y="1820742"/>
                      <a:pt x="1045467" y="1759943"/>
                      <a:pt x="1143835" y="1699143"/>
                    </a:cubicBezTo>
                    <a:cubicBezTo>
                      <a:pt x="1143653" y="1698417"/>
                      <a:pt x="1143290" y="1697873"/>
                      <a:pt x="1143109" y="1697147"/>
                    </a:cubicBezTo>
                    <a:close/>
                    <a:moveTo>
                      <a:pt x="840565" y="1456129"/>
                    </a:moveTo>
                    <a:cubicBezTo>
                      <a:pt x="841835" y="1528906"/>
                      <a:pt x="842924" y="1599506"/>
                      <a:pt x="844195" y="1670287"/>
                    </a:cubicBezTo>
                    <a:cubicBezTo>
                      <a:pt x="944922" y="1669016"/>
                      <a:pt x="1044923" y="1667927"/>
                      <a:pt x="1144923" y="1666838"/>
                    </a:cubicBezTo>
                    <a:cubicBezTo>
                      <a:pt x="1145105" y="1666294"/>
                      <a:pt x="1145286" y="1665749"/>
                      <a:pt x="1145649" y="1665205"/>
                    </a:cubicBezTo>
                    <a:cubicBezTo>
                      <a:pt x="1044378" y="1595876"/>
                      <a:pt x="942925" y="1526365"/>
                      <a:pt x="840565" y="1456129"/>
                    </a:cubicBezTo>
                    <a:close/>
                    <a:moveTo>
                      <a:pt x="810075" y="1455403"/>
                    </a:moveTo>
                    <a:cubicBezTo>
                      <a:pt x="712252" y="1528362"/>
                      <a:pt x="616062" y="1600413"/>
                      <a:pt x="517695" y="1674098"/>
                    </a:cubicBezTo>
                    <a:cubicBezTo>
                      <a:pt x="617877" y="1672827"/>
                      <a:pt x="715156" y="1671738"/>
                      <a:pt x="813342" y="1670650"/>
                    </a:cubicBezTo>
                    <a:cubicBezTo>
                      <a:pt x="812253" y="1598780"/>
                      <a:pt x="811164" y="1527999"/>
                      <a:pt x="810075" y="1455403"/>
                    </a:cubicBezTo>
                    <a:close/>
                    <a:moveTo>
                      <a:pt x="530580" y="1243604"/>
                    </a:moveTo>
                    <a:cubicBezTo>
                      <a:pt x="516606" y="1382081"/>
                      <a:pt x="502813" y="1518924"/>
                      <a:pt x="488656" y="1658308"/>
                    </a:cubicBezTo>
                    <a:cubicBezTo>
                      <a:pt x="593013" y="1580268"/>
                      <a:pt x="695010" y="1504042"/>
                      <a:pt x="797915" y="1426909"/>
                    </a:cubicBezTo>
                    <a:cubicBezTo>
                      <a:pt x="708440" y="1365565"/>
                      <a:pt x="620055" y="1304948"/>
                      <a:pt x="530580" y="1243604"/>
                    </a:cubicBezTo>
                    <a:close/>
                    <a:moveTo>
                      <a:pt x="836935" y="1223277"/>
                    </a:moveTo>
                    <a:cubicBezTo>
                      <a:pt x="837843" y="1280628"/>
                      <a:pt x="838750" y="1337071"/>
                      <a:pt x="839658" y="1395693"/>
                    </a:cubicBezTo>
                    <a:cubicBezTo>
                      <a:pt x="917154" y="1337797"/>
                      <a:pt x="993016" y="1280991"/>
                      <a:pt x="1070150" y="1223277"/>
                    </a:cubicBezTo>
                    <a:cubicBezTo>
                      <a:pt x="991202" y="1223277"/>
                      <a:pt x="914068" y="1223277"/>
                      <a:pt x="836935" y="1223277"/>
                    </a:cubicBezTo>
                    <a:close/>
                    <a:moveTo>
                      <a:pt x="553085" y="1223277"/>
                    </a:moveTo>
                    <a:cubicBezTo>
                      <a:pt x="639111" y="1282080"/>
                      <a:pt x="723323" y="1339975"/>
                      <a:pt x="809167" y="1398778"/>
                    </a:cubicBezTo>
                    <a:cubicBezTo>
                      <a:pt x="808260" y="1338886"/>
                      <a:pt x="807352" y="1280991"/>
                      <a:pt x="806445" y="1223277"/>
                    </a:cubicBezTo>
                    <a:cubicBezTo>
                      <a:pt x="722052" y="1223277"/>
                      <a:pt x="638567" y="1223277"/>
                      <a:pt x="553085" y="1223277"/>
                    </a:cubicBezTo>
                    <a:close/>
                    <a:moveTo>
                      <a:pt x="1121148" y="1222551"/>
                    </a:moveTo>
                    <a:cubicBezTo>
                      <a:pt x="1029859" y="1290973"/>
                      <a:pt x="940021" y="1358124"/>
                      <a:pt x="849095" y="1426001"/>
                    </a:cubicBezTo>
                    <a:cubicBezTo>
                      <a:pt x="961800" y="1503135"/>
                      <a:pt x="1073235" y="1579542"/>
                      <a:pt x="1185940" y="1656856"/>
                    </a:cubicBezTo>
                    <a:cubicBezTo>
                      <a:pt x="1164161" y="1511665"/>
                      <a:pt x="1142746" y="1367925"/>
                      <a:pt x="1121148" y="1222551"/>
                    </a:cubicBezTo>
                    <a:close/>
                    <a:moveTo>
                      <a:pt x="803178" y="1009119"/>
                    </a:moveTo>
                    <a:cubicBezTo>
                      <a:pt x="724956" y="1070463"/>
                      <a:pt x="648367" y="1130354"/>
                      <a:pt x="570690" y="1191335"/>
                    </a:cubicBezTo>
                    <a:cubicBezTo>
                      <a:pt x="650001" y="1191335"/>
                      <a:pt x="727315" y="1191335"/>
                      <a:pt x="805901" y="1191335"/>
                    </a:cubicBezTo>
                    <a:cubicBezTo>
                      <a:pt x="804993" y="1130899"/>
                      <a:pt x="804086" y="1070826"/>
                      <a:pt x="803178" y="1009119"/>
                    </a:cubicBezTo>
                    <a:close/>
                    <a:moveTo>
                      <a:pt x="833305" y="992422"/>
                    </a:moveTo>
                    <a:cubicBezTo>
                      <a:pt x="834394" y="1059936"/>
                      <a:pt x="835483" y="1125636"/>
                      <a:pt x="836572" y="1191154"/>
                    </a:cubicBezTo>
                    <a:cubicBezTo>
                      <a:pt x="920421" y="1191154"/>
                      <a:pt x="1003180" y="1191154"/>
                      <a:pt x="1087391" y="1191154"/>
                    </a:cubicBezTo>
                    <a:cubicBezTo>
                      <a:pt x="1002272" y="1124547"/>
                      <a:pt x="918424" y="1059029"/>
                      <a:pt x="833305" y="992422"/>
                    </a:cubicBezTo>
                    <a:close/>
                    <a:moveTo>
                      <a:pt x="1055404" y="817761"/>
                    </a:moveTo>
                    <a:cubicBezTo>
                      <a:pt x="1051910" y="816514"/>
                      <a:pt x="1047464" y="817648"/>
                      <a:pt x="1042745" y="821277"/>
                    </a:cubicBezTo>
                    <a:cubicBezTo>
                      <a:pt x="1023507" y="836341"/>
                      <a:pt x="1004269" y="851405"/>
                      <a:pt x="985031" y="866468"/>
                    </a:cubicBezTo>
                    <a:cubicBezTo>
                      <a:pt x="941473" y="900770"/>
                      <a:pt x="897916" y="934890"/>
                      <a:pt x="853269" y="969918"/>
                    </a:cubicBezTo>
                    <a:cubicBezTo>
                      <a:pt x="940384" y="1037976"/>
                      <a:pt x="1026411" y="1105309"/>
                      <a:pt x="1113707" y="1173549"/>
                    </a:cubicBezTo>
                    <a:cubicBezTo>
                      <a:pt x="1108625" y="1138521"/>
                      <a:pt x="1103907" y="1105490"/>
                      <a:pt x="1099007" y="1072459"/>
                    </a:cubicBezTo>
                    <a:cubicBezTo>
                      <a:pt x="1092654" y="1029628"/>
                      <a:pt x="1086121" y="986615"/>
                      <a:pt x="1079587" y="943783"/>
                    </a:cubicBezTo>
                    <a:cubicBezTo>
                      <a:pt x="1073779" y="905307"/>
                      <a:pt x="1068335" y="866831"/>
                      <a:pt x="1062346" y="828537"/>
                    </a:cubicBezTo>
                    <a:cubicBezTo>
                      <a:pt x="1061439" y="822639"/>
                      <a:pt x="1058898" y="819009"/>
                      <a:pt x="1055404" y="817761"/>
                    </a:cubicBezTo>
                    <a:close/>
                    <a:moveTo>
                      <a:pt x="576134" y="791513"/>
                    </a:moveTo>
                    <a:cubicBezTo>
                      <a:pt x="563067" y="921460"/>
                      <a:pt x="550181" y="1049773"/>
                      <a:pt x="537114" y="1179357"/>
                    </a:cubicBezTo>
                    <a:cubicBezTo>
                      <a:pt x="539292" y="1178086"/>
                      <a:pt x="540199" y="1177723"/>
                      <a:pt x="540744" y="1177179"/>
                    </a:cubicBezTo>
                    <a:cubicBezTo>
                      <a:pt x="625863" y="1110391"/>
                      <a:pt x="710981" y="1043602"/>
                      <a:pt x="796100" y="976996"/>
                    </a:cubicBezTo>
                    <a:cubicBezTo>
                      <a:pt x="804449" y="970462"/>
                      <a:pt x="804449" y="969918"/>
                      <a:pt x="796100" y="963384"/>
                    </a:cubicBezTo>
                    <a:cubicBezTo>
                      <a:pt x="736934" y="916923"/>
                      <a:pt x="677587" y="870643"/>
                      <a:pt x="618240" y="824181"/>
                    </a:cubicBezTo>
                    <a:cubicBezTo>
                      <a:pt x="604628" y="813473"/>
                      <a:pt x="590835" y="802947"/>
                      <a:pt x="576134" y="791513"/>
                    </a:cubicBezTo>
                    <a:close/>
                    <a:moveTo>
                      <a:pt x="832035" y="779716"/>
                    </a:moveTo>
                    <a:cubicBezTo>
                      <a:pt x="832035" y="836160"/>
                      <a:pt x="832035" y="891151"/>
                      <a:pt x="832035" y="948865"/>
                    </a:cubicBezTo>
                    <a:lnTo>
                      <a:pt x="1031534" y="792496"/>
                    </a:lnTo>
                    <a:lnTo>
                      <a:pt x="1031242" y="791569"/>
                    </a:lnTo>
                    <a:lnTo>
                      <a:pt x="1035405" y="783570"/>
                    </a:lnTo>
                    <a:close/>
                    <a:moveTo>
                      <a:pt x="607714" y="775723"/>
                    </a:moveTo>
                    <a:cubicBezTo>
                      <a:pt x="607532" y="776449"/>
                      <a:pt x="607532" y="776994"/>
                      <a:pt x="607351" y="777720"/>
                    </a:cubicBezTo>
                    <a:cubicBezTo>
                      <a:pt x="671598" y="827993"/>
                      <a:pt x="735845" y="878265"/>
                      <a:pt x="800637" y="928901"/>
                    </a:cubicBezTo>
                    <a:cubicBezTo>
                      <a:pt x="800637" y="878810"/>
                      <a:pt x="800637" y="829626"/>
                      <a:pt x="800637" y="779353"/>
                    </a:cubicBezTo>
                    <a:cubicBezTo>
                      <a:pt x="735119" y="778083"/>
                      <a:pt x="671417" y="776812"/>
                      <a:pt x="607714" y="775723"/>
                    </a:cubicBezTo>
                    <a:close/>
                    <a:moveTo>
                      <a:pt x="796931" y="594770"/>
                    </a:moveTo>
                    <a:cubicBezTo>
                      <a:pt x="732637" y="645191"/>
                      <a:pt x="669686" y="694418"/>
                      <a:pt x="605840" y="744540"/>
                    </a:cubicBezTo>
                    <a:cubicBezTo>
                      <a:pt x="671029" y="744540"/>
                      <a:pt x="734576" y="744540"/>
                      <a:pt x="799169" y="744540"/>
                    </a:cubicBezTo>
                    <a:cubicBezTo>
                      <a:pt x="798423" y="694866"/>
                      <a:pt x="797677" y="645489"/>
                      <a:pt x="796931" y="594770"/>
                    </a:cubicBezTo>
                    <a:close/>
                    <a:moveTo>
                      <a:pt x="821693" y="581046"/>
                    </a:moveTo>
                    <a:cubicBezTo>
                      <a:pt x="822588" y="636538"/>
                      <a:pt x="823483" y="690540"/>
                      <a:pt x="824378" y="744391"/>
                    </a:cubicBezTo>
                    <a:cubicBezTo>
                      <a:pt x="893297" y="744391"/>
                      <a:pt x="961320" y="744391"/>
                      <a:pt x="1030536" y="744391"/>
                    </a:cubicBezTo>
                    <a:cubicBezTo>
                      <a:pt x="960574" y="689645"/>
                      <a:pt x="891656" y="635793"/>
                      <a:pt x="821693" y="581046"/>
                    </a:cubicBezTo>
                    <a:close/>
                    <a:moveTo>
                      <a:pt x="1004245" y="437486"/>
                    </a:moveTo>
                    <a:cubicBezTo>
                      <a:pt x="1001373" y="436461"/>
                      <a:pt x="997719" y="437393"/>
                      <a:pt x="993840" y="440376"/>
                    </a:cubicBezTo>
                    <a:cubicBezTo>
                      <a:pt x="978027" y="452757"/>
                      <a:pt x="962215" y="465139"/>
                      <a:pt x="946402" y="477520"/>
                    </a:cubicBezTo>
                    <a:cubicBezTo>
                      <a:pt x="910601" y="505714"/>
                      <a:pt x="874799" y="533758"/>
                      <a:pt x="838102" y="562549"/>
                    </a:cubicBezTo>
                    <a:cubicBezTo>
                      <a:pt x="909705" y="618489"/>
                      <a:pt x="980414" y="673832"/>
                      <a:pt x="1052166" y="729921"/>
                    </a:cubicBezTo>
                    <a:cubicBezTo>
                      <a:pt x="1047989" y="701130"/>
                      <a:pt x="1044111" y="673981"/>
                      <a:pt x="1040084" y="646831"/>
                    </a:cubicBezTo>
                    <a:cubicBezTo>
                      <a:pt x="1034862" y="611627"/>
                      <a:pt x="1029492" y="576273"/>
                      <a:pt x="1024122" y="541068"/>
                    </a:cubicBezTo>
                    <a:cubicBezTo>
                      <a:pt x="1019348" y="509443"/>
                      <a:pt x="1014873" y="477818"/>
                      <a:pt x="1009951" y="446343"/>
                    </a:cubicBezTo>
                    <a:cubicBezTo>
                      <a:pt x="1009205" y="441495"/>
                      <a:pt x="1007117" y="438511"/>
                      <a:pt x="1004245" y="437486"/>
                    </a:cubicBezTo>
                    <a:close/>
                    <a:moveTo>
                      <a:pt x="610315" y="415911"/>
                    </a:moveTo>
                    <a:cubicBezTo>
                      <a:pt x="599575" y="522720"/>
                      <a:pt x="588983" y="628185"/>
                      <a:pt x="578243" y="734695"/>
                    </a:cubicBezTo>
                    <a:cubicBezTo>
                      <a:pt x="580033" y="733650"/>
                      <a:pt x="580778" y="733352"/>
                      <a:pt x="581226" y="732905"/>
                    </a:cubicBezTo>
                    <a:cubicBezTo>
                      <a:pt x="651189" y="678009"/>
                      <a:pt x="721151" y="623113"/>
                      <a:pt x="791113" y="568367"/>
                    </a:cubicBezTo>
                    <a:cubicBezTo>
                      <a:pt x="797975" y="562996"/>
                      <a:pt x="797975" y="562549"/>
                      <a:pt x="791113" y="557179"/>
                    </a:cubicBezTo>
                    <a:cubicBezTo>
                      <a:pt x="742482" y="518991"/>
                      <a:pt x="693703" y="480951"/>
                      <a:pt x="644923" y="442763"/>
                    </a:cubicBezTo>
                    <a:cubicBezTo>
                      <a:pt x="633735" y="433961"/>
                      <a:pt x="622398" y="425309"/>
                      <a:pt x="610315" y="415911"/>
                    </a:cubicBezTo>
                    <a:close/>
                    <a:moveTo>
                      <a:pt x="1030322" y="412680"/>
                    </a:moveTo>
                    <a:lnTo>
                      <a:pt x="1030686" y="414569"/>
                    </a:lnTo>
                    <a:cubicBezTo>
                      <a:pt x="1037100" y="460216"/>
                      <a:pt x="1044111" y="505714"/>
                      <a:pt x="1050973" y="551361"/>
                    </a:cubicBezTo>
                    <a:cubicBezTo>
                      <a:pt x="1056790" y="589847"/>
                      <a:pt x="1062608" y="628335"/>
                      <a:pt x="1068427" y="666821"/>
                    </a:cubicBezTo>
                    <a:cubicBezTo>
                      <a:pt x="1072006" y="691136"/>
                      <a:pt x="1075736" y="715302"/>
                      <a:pt x="1079316" y="739618"/>
                    </a:cubicBezTo>
                    <a:cubicBezTo>
                      <a:pt x="1079465" y="740811"/>
                      <a:pt x="1079167" y="742900"/>
                      <a:pt x="1079763" y="743198"/>
                    </a:cubicBezTo>
                    <a:lnTo>
                      <a:pt x="1080791" y="744748"/>
                    </a:lnTo>
                    <a:lnTo>
                      <a:pt x="1476534" y="412680"/>
                    </a:lnTo>
                    <a:close/>
                    <a:moveTo>
                      <a:pt x="820649" y="412680"/>
                    </a:moveTo>
                    <a:lnTo>
                      <a:pt x="820649" y="545245"/>
                    </a:lnTo>
                    <a:lnTo>
                      <a:pt x="989779" y="412680"/>
                    </a:lnTo>
                    <a:close/>
                    <a:moveTo>
                      <a:pt x="646336" y="412680"/>
                    </a:moveTo>
                    <a:lnTo>
                      <a:pt x="794842" y="528836"/>
                    </a:lnTo>
                    <a:lnTo>
                      <a:pt x="794842" y="412680"/>
                    </a:lnTo>
                    <a:close/>
                    <a:moveTo>
                      <a:pt x="171855" y="412680"/>
                    </a:moveTo>
                    <a:lnTo>
                      <a:pt x="553095" y="732578"/>
                    </a:lnTo>
                    <a:lnTo>
                      <a:pt x="562729" y="639075"/>
                    </a:lnTo>
                    <a:cubicBezTo>
                      <a:pt x="565414" y="612671"/>
                      <a:pt x="567950" y="586267"/>
                      <a:pt x="570635" y="559864"/>
                    </a:cubicBezTo>
                    <a:cubicBezTo>
                      <a:pt x="573917" y="527344"/>
                      <a:pt x="577348" y="494675"/>
                      <a:pt x="580630" y="462155"/>
                    </a:cubicBezTo>
                    <a:lnTo>
                      <a:pt x="585568" y="412680"/>
                    </a:lnTo>
                    <a:close/>
                    <a:moveTo>
                      <a:pt x="789920" y="135167"/>
                    </a:moveTo>
                    <a:cubicBezTo>
                      <a:pt x="736814" y="215721"/>
                      <a:pt x="683708" y="296274"/>
                      <a:pt x="630156" y="377723"/>
                    </a:cubicBezTo>
                    <a:cubicBezTo>
                      <a:pt x="685648" y="378767"/>
                      <a:pt x="739798" y="379662"/>
                      <a:pt x="794395" y="380706"/>
                    </a:cubicBezTo>
                    <a:cubicBezTo>
                      <a:pt x="793350" y="298512"/>
                      <a:pt x="792455" y="217063"/>
                      <a:pt x="791411" y="135764"/>
                    </a:cubicBezTo>
                    <a:cubicBezTo>
                      <a:pt x="790964" y="135615"/>
                      <a:pt x="790368" y="135466"/>
                      <a:pt x="789920" y="135167"/>
                    </a:cubicBezTo>
                    <a:close/>
                    <a:moveTo>
                      <a:pt x="818262" y="127261"/>
                    </a:moveTo>
                    <a:cubicBezTo>
                      <a:pt x="817666" y="127411"/>
                      <a:pt x="817069" y="127411"/>
                      <a:pt x="816622" y="127559"/>
                    </a:cubicBezTo>
                    <a:cubicBezTo>
                      <a:pt x="817517" y="211842"/>
                      <a:pt x="818561" y="296126"/>
                      <a:pt x="819456" y="381303"/>
                    </a:cubicBezTo>
                    <a:cubicBezTo>
                      <a:pt x="876291" y="382198"/>
                      <a:pt x="932231" y="383243"/>
                      <a:pt x="989513" y="384138"/>
                    </a:cubicBezTo>
                    <a:cubicBezTo>
                      <a:pt x="931634" y="297319"/>
                      <a:pt x="874948" y="212290"/>
                      <a:pt x="818262" y="127261"/>
                    </a:cubicBezTo>
                    <a:close/>
                    <a:moveTo>
                      <a:pt x="762323" y="118161"/>
                    </a:moveTo>
                    <a:cubicBezTo>
                      <a:pt x="727715" y="118460"/>
                      <a:pt x="693256" y="118609"/>
                      <a:pt x="658647" y="118908"/>
                    </a:cubicBezTo>
                    <a:cubicBezTo>
                      <a:pt x="652979" y="118908"/>
                      <a:pt x="645520" y="117267"/>
                      <a:pt x="642089" y="120101"/>
                    </a:cubicBezTo>
                    <a:cubicBezTo>
                      <a:pt x="638807" y="122786"/>
                      <a:pt x="639702" y="130543"/>
                      <a:pt x="638807" y="135914"/>
                    </a:cubicBezTo>
                    <a:cubicBezTo>
                      <a:pt x="638807" y="136212"/>
                      <a:pt x="638658" y="136361"/>
                      <a:pt x="638658" y="136659"/>
                    </a:cubicBezTo>
                    <a:cubicBezTo>
                      <a:pt x="635376" y="168732"/>
                      <a:pt x="632094" y="200804"/>
                      <a:pt x="628812" y="232876"/>
                    </a:cubicBezTo>
                    <a:cubicBezTo>
                      <a:pt x="625978" y="260772"/>
                      <a:pt x="623144" y="288666"/>
                      <a:pt x="620310" y="316562"/>
                    </a:cubicBezTo>
                    <a:cubicBezTo>
                      <a:pt x="619116" y="327899"/>
                      <a:pt x="618221" y="339236"/>
                      <a:pt x="617028" y="350424"/>
                    </a:cubicBezTo>
                    <a:cubicBezTo>
                      <a:pt x="617475" y="350574"/>
                      <a:pt x="617923" y="350574"/>
                      <a:pt x="618371" y="350723"/>
                    </a:cubicBezTo>
                    <a:cubicBezTo>
                      <a:pt x="669239" y="273749"/>
                      <a:pt x="719957" y="196627"/>
                      <a:pt x="771720" y="118161"/>
                    </a:cubicBezTo>
                    <a:cubicBezTo>
                      <a:pt x="767544" y="118161"/>
                      <a:pt x="765007" y="118161"/>
                      <a:pt x="762323" y="118161"/>
                    </a:cubicBezTo>
                    <a:close/>
                    <a:moveTo>
                      <a:pt x="954457" y="116819"/>
                    </a:moveTo>
                    <a:cubicBezTo>
                      <a:pt x="931932" y="117117"/>
                      <a:pt x="909258" y="117267"/>
                      <a:pt x="886733" y="117416"/>
                    </a:cubicBezTo>
                    <a:cubicBezTo>
                      <a:pt x="872264" y="117416"/>
                      <a:pt x="857644" y="117416"/>
                      <a:pt x="841384" y="117416"/>
                    </a:cubicBezTo>
                    <a:cubicBezTo>
                      <a:pt x="892700" y="194688"/>
                      <a:pt x="943121" y="270170"/>
                      <a:pt x="993392" y="345800"/>
                    </a:cubicBezTo>
                    <a:cubicBezTo>
                      <a:pt x="993840" y="345651"/>
                      <a:pt x="994138" y="345502"/>
                      <a:pt x="994585" y="345352"/>
                    </a:cubicBezTo>
                    <a:cubicBezTo>
                      <a:pt x="992945" y="332971"/>
                      <a:pt x="991303" y="320590"/>
                      <a:pt x="989513" y="308208"/>
                    </a:cubicBezTo>
                    <a:cubicBezTo>
                      <a:pt x="980265" y="246600"/>
                      <a:pt x="970867" y="184842"/>
                      <a:pt x="961767" y="123233"/>
                    </a:cubicBezTo>
                    <a:cubicBezTo>
                      <a:pt x="961021" y="118013"/>
                      <a:pt x="959231" y="116819"/>
                      <a:pt x="954457" y="116819"/>
                    </a:cubicBezTo>
                    <a:close/>
                    <a:moveTo>
                      <a:pt x="686185" y="0"/>
                    </a:moveTo>
                    <a:lnTo>
                      <a:pt x="934104" y="0"/>
                    </a:lnTo>
                    <a:cubicBezTo>
                      <a:pt x="954339" y="0"/>
                      <a:pt x="970742" y="16403"/>
                      <a:pt x="970742" y="36638"/>
                    </a:cubicBezTo>
                    <a:lnTo>
                      <a:pt x="961098" y="59922"/>
                    </a:lnTo>
                    <a:lnTo>
                      <a:pt x="1051055" y="59922"/>
                    </a:lnTo>
                    <a:cubicBezTo>
                      <a:pt x="1063680" y="59922"/>
                      <a:pt x="1073915" y="70157"/>
                      <a:pt x="1073915" y="82782"/>
                    </a:cubicBezTo>
                    <a:lnTo>
                      <a:pt x="1073914" y="82782"/>
                    </a:lnTo>
                    <a:cubicBezTo>
                      <a:pt x="1073914" y="95407"/>
                      <a:pt x="1063679" y="105642"/>
                      <a:pt x="1051054" y="105642"/>
                    </a:cubicBezTo>
                    <a:lnTo>
                      <a:pt x="984543" y="105642"/>
                    </a:lnTo>
                    <a:lnTo>
                      <a:pt x="1025912" y="382944"/>
                    </a:lnTo>
                    <a:cubicBezTo>
                      <a:pt x="1027254" y="382795"/>
                      <a:pt x="1028447" y="382646"/>
                      <a:pt x="1029492" y="382348"/>
                    </a:cubicBezTo>
                    <a:cubicBezTo>
                      <a:pt x="1029492" y="382944"/>
                      <a:pt x="1029791" y="383541"/>
                      <a:pt x="1029641" y="383839"/>
                    </a:cubicBezTo>
                    <a:lnTo>
                      <a:pt x="1029470" y="385248"/>
                    </a:lnTo>
                    <a:lnTo>
                      <a:pt x="1157032" y="385248"/>
                    </a:lnTo>
                    <a:lnTo>
                      <a:pt x="1157032" y="310832"/>
                    </a:lnTo>
                    <a:lnTo>
                      <a:pt x="1126536" y="310832"/>
                    </a:lnTo>
                    <a:cubicBezTo>
                      <a:pt x="1121486" y="310832"/>
                      <a:pt x="1117392" y="306738"/>
                      <a:pt x="1117392" y="301688"/>
                    </a:cubicBezTo>
                    <a:cubicBezTo>
                      <a:pt x="1117392" y="296638"/>
                      <a:pt x="1121486" y="292544"/>
                      <a:pt x="1126536" y="292544"/>
                    </a:cubicBezTo>
                    <a:lnTo>
                      <a:pt x="1157032" y="292544"/>
                    </a:lnTo>
                    <a:lnTo>
                      <a:pt x="1157032" y="282034"/>
                    </a:lnTo>
                    <a:lnTo>
                      <a:pt x="1126536" y="282034"/>
                    </a:lnTo>
                    <a:cubicBezTo>
                      <a:pt x="1121486" y="282034"/>
                      <a:pt x="1117392" y="277940"/>
                      <a:pt x="1117392" y="272890"/>
                    </a:cubicBezTo>
                    <a:cubicBezTo>
                      <a:pt x="1117392" y="267840"/>
                      <a:pt x="1121486" y="263746"/>
                      <a:pt x="1126536" y="263746"/>
                    </a:cubicBezTo>
                    <a:lnTo>
                      <a:pt x="1157032" y="263746"/>
                    </a:lnTo>
                    <a:lnTo>
                      <a:pt x="1157032" y="253236"/>
                    </a:lnTo>
                    <a:lnTo>
                      <a:pt x="1126536" y="253236"/>
                    </a:lnTo>
                    <a:cubicBezTo>
                      <a:pt x="1121486" y="253236"/>
                      <a:pt x="1117392" y="249142"/>
                      <a:pt x="1117392" y="244092"/>
                    </a:cubicBezTo>
                    <a:cubicBezTo>
                      <a:pt x="1117392" y="239042"/>
                      <a:pt x="1121486" y="234948"/>
                      <a:pt x="1126536" y="234948"/>
                    </a:cubicBezTo>
                    <a:lnTo>
                      <a:pt x="1157032" y="234948"/>
                    </a:lnTo>
                    <a:lnTo>
                      <a:pt x="1157032" y="219866"/>
                    </a:lnTo>
                    <a:cubicBezTo>
                      <a:pt x="1157032" y="212291"/>
                      <a:pt x="1163173" y="206150"/>
                      <a:pt x="1170748" y="206150"/>
                    </a:cubicBezTo>
                    <a:cubicBezTo>
                      <a:pt x="1178323" y="206150"/>
                      <a:pt x="1184464" y="212291"/>
                      <a:pt x="1184464" y="219866"/>
                    </a:cubicBezTo>
                    <a:lnTo>
                      <a:pt x="1184464" y="234948"/>
                    </a:lnTo>
                    <a:lnTo>
                      <a:pt x="1210556" y="234948"/>
                    </a:lnTo>
                    <a:cubicBezTo>
                      <a:pt x="1215606" y="234948"/>
                      <a:pt x="1219700" y="239042"/>
                      <a:pt x="1219700" y="244092"/>
                    </a:cubicBezTo>
                    <a:cubicBezTo>
                      <a:pt x="1219700" y="249142"/>
                      <a:pt x="1215606" y="253236"/>
                      <a:pt x="1210556" y="253236"/>
                    </a:cubicBezTo>
                    <a:lnTo>
                      <a:pt x="1184464" y="253236"/>
                    </a:lnTo>
                    <a:lnTo>
                      <a:pt x="1184464" y="263746"/>
                    </a:lnTo>
                    <a:lnTo>
                      <a:pt x="1210556" y="263746"/>
                    </a:lnTo>
                    <a:cubicBezTo>
                      <a:pt x="1215606" y="263746"/>
                      <a:pt x="1219700" y="267840"/>
                      <a:pt x="1219700" y="272890"/>
                    </a:cubicBezTo>
                    <a:cubicBezTo>
                      <a:pt x="1219700" y="277940"/>
                      <a:pt x="1215606" y="282034"/>
                      <a:pt x="1210556" y="282034"/>
                    </a:cubicBezTo>
                    <a:lnTo>
                      <a:pt x="1184464" y="282034"/>
                    </a:lnTo>
                    <a:lnTo>
                      <a:pt x="1184464" y="292544"/>
                    </a:lnTo>
                    <a:lnTo>
                      <a:pt x="1210556" y="292544"/>
                    </a:lnTo>
                    <a:cubicBezTo>
                      <a:pt x="1215606" y="292544"/>
                      <a:pt x="1219700" y="296638"/>
                      <a:pt x="1219700" y="301688"/>
                    </a:cubicBezTo>
                    <a:cubicBezTo>
                      <a:pt x="1219700" y="306738"/>
                      <a:pt x="1215606" y="310832"/>
                      <a:pt x="1210556" y="310832"/>
                    </a:cubicBezTo>
                    <a:lnTo>
                      <a:pt x="1184464" y="310832"/>
                    </a:lnTo>
                    <a:lnTo>
                      <a:pt x="1184464" y="385248"/>
                    </a:lnTo>
                    <a:lnTo>
                      <a:pt x="1315794" y="385248"/>
                    </a:lnTo>
                    <a:lnTo>
                      <a:pt x="1315794" y="310832"/>
                    </a:lnTo>
                    <a:lnTo>
                      <a:pt x="1286537" y="310832"/>
                    </a:lnTo>
                    <a:cubicBezTo>
                      <a:pt x="1281487" y="310832"/>
                      <a:pt x="1277393" y="306738"/>
                      <a:pt x="1277393" y="301688"/>
                    </a:cubicBezTo>
                    <a:cubicBezTo>
                      <a:pt x="1277393" y="296638"/>
                      <a:pt x="1281487" y="292544"/>
                      <a:pt x="1286537" y="292544"/>
                    </a:cubicBezTo>
                    <a:lnTo>
                      <a:pt x="1315794" y="292544"/>
                    </a:lnTo>
                    <a:lnTo>
                      <a:pt x="1315794" y="282034"/>
                    </a:lnTo>
                    <a:lnTo>
                      <a:pt x="1286537" y="282034"/>
                    </a:lnTo>
                    <a:cubicBezTo>
                      <a:pt x="1281487" y="282034"/>
                      <a:pt x="1277393" y="277940"/>
                      <a:pt x="1277393" y="272890"/>
                    </a:cubicBezTo>
                    <a:cubicBezTo>
                      <a:pt x="1277393" y="267840"/>
                      <a:pt x="1281487" y="263746"/>
                      <a:pt x="1286537" y="263746"/>
                    </a:cubicBezTo>
                    <a:lnTo>
                      <a:pt x="1315794" y="263746"/>
                    </a:lnTo>
                    <a:lnTo>
                      <a:pt x="1315794" y="253236"/>
                    </a:lnTo>
                    <a:lnTo>
                      <a:pt x="1286537" y="253236"/>
                    </a:lnTo>
                    <a:cubicBezTo>
                      <a:pt x="1281487" y="253236"/>
                      <a:pt x="1277393" y="249142"/>
                      <a:pt x="1277393" y="244092"/>
                    </a:cubicBezTo>
                    <a:cubicBezTo>
                      <a:pt x="1277393" y="239042"/>
                      <a:pt x="1281487" y="234948"/>
                      <a:pt x="1286537" y="234948"/>
                    </a:cubicBezTo>
                    <a:lnTo>
                      <a:pt x="1315794" y="234948"/>
                    </a:lnTo>
                    <a:lnTo>
                      <a:pt x="1315794" y="219866"/>
                    </a:lnTo>
                    <a:cubicBezTo>
                      <a:pt x="1315794" y="212291"/>
                      <a:pt x="1321935" y="206150"/>
                      <a:pt x="1329510" y="206150"/>
                    </a:cubicBezTo>
                    <a:cubicBezTo>
                      <a:pt x="1337085" y="206150"/>
                      <a:pt x="1343226" y="212291"/>
                      <a:pt x="1343226" y="219866"/>
                    </a:cubicBezTo>
                    <a:lnTo>
                      <a:pt x="1343226" y="234948"/>
                    </a:lnTo>
                    <a:lnTo>
                      <a:pt x="1370557" y="234948"/>
                    </a:lnTo>
                    <a:cubicBezTo>
                      <a:pt x="1375607" y="234948"/>
                      <a:pt x="1379701" y="239042"/>
                      <a:pt x="1379701" y="244092"/>
                    </a:cubicBezTo>
                    <a:cubicBezTo>
                      <a:pt x="1379701" y="249142"/>
                      <a:pt x="1375607" y="253236"/>
                      <a:pt x="1370557" y="253236"/>
                    </a:cubicBezTo>
                    <a:lnTo>
                      <a:pt x="1343226" y="253236"/>
                    </a:lnTo>
                    <a:lnTo>
                      <a:pt x="1343226" y="263746"/>
                    </a:lnTo>
                    <a:lnTo>
                      <a:pt x="1370557" y="263746"/>
                    </a:lnTo>
                    <a:cubicBezTo>
                      <a:pt x="1375607" y="263746"/>
                      <a:pt x="1379701" y="267840"/>
                      <a:pt x="1379701" y="272890"/>
                    </a:cubicBezTo>
                    <a:cubicBezTo>
                      <a:pt x="1379701" y="277940"/>
                      <a:pt x="1375607" y="282034"/>
                      <a:pt x="1370557" y="282034"/>
                    </a:cubicBezTo>
                    <a:lnTo>
                      <a:pt x="1343226" y="282034"/>
                    </a:lnTo>
                    <a:lnTo>
                      <a:pt x="1343226" y="292544"/>
                    </a:lnTo>
                    <a:lnTo>
                      <a:pt x="1370557" y="292544"/>
                    </a:lnTo>
                    <a:cubicBezTo>
                      <a:pt x="1375607" y="292544"/>
                      <a:pt x="1379701" y="296638"/>
                      <a:pt x="1379701" y="301688"/>
                    </a:cubicBezTo>
                    <a:cubicBezTo>
                      <a:pt x="1379701" y="306738"/>
                      <a:pt x="1375607" y="310832"/>
                      <a:pt x="1370557" y="310832"/>
                    </a:cubicBezTo>
                    <a:lnTo>
                      <a:pt x="1343226" y="310832"/>
                    </a:lnTo>
                    <a:lnTo>
                      <a:pt x="1343226" y="385248"/>
                    </a:lnTo>
                    <a:lnTo>
                      <a:pt x="1497488" y="385248"/>
                    </a:lnTo>
                    <a:lnTo>
                      <a:pt x="1505347" y="388503"/>
                    </a:lnTo>
                    <a:lnTo>
                      <a:pt x="1505405" y="388454"/>
                    </a:lnTo>
                    <a:cubicBezTo>
                      <a:pt x="1511207" y="383585"/>
                      <a:pt x="1519859" y="384342"/>
                      <a:pt x="1524728" y="390145"/>
                    </a:cubicBezTo>
                    <a:cubicBezTo>
                      <a:pt x="1529597" y="395948"/>
                      <a:pt x="1528840" y="404599"/>
                      <a:pt x="1523038" y="409469"/>
                    </a:cubicBezTo>
                    <a:lnTo>
                      <a:pt x="1085083" y="776956"/>
                    </a:lnTo>
                    <a:lnTo>
                      <a:pt x="1087573" y="789880"/>
                    </a:lnTo>
                    <a:cubicBezTo>
                      <a:pt x="1095377" y="845416"/>
                      <a:pt x="1103907" y="900770"/>
                      <a:pt x="1112255" y="956306"/>
                    </a:cubicBezTo>
                    <a:cubicBezTo>
                      <a:pt x="1119333" y="1003130"/>
                      <a:pt x="1126411" y="1049955"/>
                      <a:pt x="1133490" y="1096779"/>
                    </a:cubicBezTo>
                    <a:cubicBezTo>
                      <a:pt x="1137845" y="1126362"/>
                      <a:pt x="1142383" y="1155763"/>
                      <a:pt x="1146738" y="1185346"/>
                    </a:cubicBezTo>
                    <a:cubicBezTo>
                      <a:pt x="1146920" y="1186798"/>
                      <a:pt x="1146557" y="1189339"/>
                      <a:pt x="1147283" y="1189702"/>
                    </a:cubicBezTo>
                    <a:cubicBezTo>
                      <a:pt x="1160532" y="1195328"/>
                      <a:pt x="1152546" y="1206762"/>
                      <a:pt x="1153816" y="1215292"/>
                    </a:cubicBezTo>
                    <a:cubicBezTo>
                      <a:pt x="1155450" y="1226726"/>
                      <a:pt x="1154542" y="1238522"/>
                      <a:pt x="1156176" y="1249956"/>
                    </a:cubicBezTo>
                    <a:cubicBezTo>
                      <a:pt x="1167247" y="1325093"/>
                      <a:pt x="1178862" y="1400230"/>
                      <a:pt x="1190114" y="1475367"/>
                    </a:cubicBezTo>
                    <a:cubicBezTo>
                      <a:pt x="1199370" y="1536710"/>
                      <a:pt x="1208445" y="1598235"/>
                      <a:pt x="1217701" y="1659579"/>
                    </a:cubicBezTo>
                    <a:cubicBezTo>
                      <a:pt x="1218064" y="1661756"/>
                      <a:pt x="1220605" y="1663753"/>
                      <a:pt x="1221875" y="1665931"/>
                    </a:cubicBezTo>
                    <a:cubicBezTo>
                      <a:pt x="1222964" y="1667746"/>
                      <a:pt x="1224416" y="1669924"/>
                      <a:pt x="1224235" y="1671920"/>
                    </a:cubicBezTo>
                    <a:cubicBezTo>
                      <a:pt x="1221875" y="1709307"/>
                      <a:pt x="1230587" y="1745423"/>
                      <a:pt x="1235668" y="1781903"/>
                    </a:cubicBezTo>
                    <a:cubicBezTo>
                      <a:pt x="1242928" y="1833264"/>
                      <a:pt x="1251095" y="1884444"/>
                      <a:pt x="1258718" y="1935625"/>
                    </a:cubicBezTo>
                    <a:cubicBezTo>
                      <a:pt x="1266340" y="1986260"/>
                      <a:pt x="1273600" y="2037077"/>
                      <a:pt x="1281222" y="2087713"/>
                    </a:cubicBezTo>
                    <a:lnTo>
                      <a:pt x="1286826" y="2124229"/>
                    </a:lnTo>
                    <a:lnTo>
                      <a:pt x="1623061" y="2124229"/>
                    </a:lnTo>
                    <a:lnTo>
                      <a:pt x="1636122" y="2129640"/>
                    </a:lnTo>
                    <a:lnTo>
                      <a:pt x="1640572" y="2129637"/>
                    </a:lnTo>
                    <a:lnTo>
                      <a:pt x="1640572" y="2134176"/>
                    </a:lnTo>
                    <a:lnTo>
                      <a:pt x="1645921" y="2147089"/>
                    </a:lnTo>
                    <a:lnTo>
                      <a:pt x="1645920" y="2147089"/>
                    </a:lnTo>
                    <a:lnTo>
                      <a:pt x="1640572" y="2160000"/>
                    </a:lnTo>
                    <a:lnTo>
                      <a:pt x="1640572" y="2166683"/>
                    </a:lnTo>
                    <a:lnTo>
                      <a:pt x="1630945" y="2166683"/>
                    </a:lnTo>
                    <a:lnTo>
                      <a:pt x="1623060" y="2169949"/>
                    </a:lnTo>
                    <a:lnTo>
                      <a:pt x="22860" y="2169948"/>
                    </a:lnTo>
                    <a:lnTo>
                      <a:pt x="14978" y="2166683"/>
                    </a:lnTo>
                    <a:lnTo>
                      <a:pt x="5349" y="2166683"/>
                    </a:lnTo>
                    <a:lnTo>
                      <a:pt x="5349" y="2160002"/>
                    </a:lnTo>
                    <a:lnTo>
                      <a:pt x="0" y="2147089"/>
                    </a:lnTo>
                    <a:lnTo>
                      <a:pt x="6696" y="2130925"/>
                    </a:lnTo>
                    <a:cubicBezTo>
                      <a:pt x="10833" y="2126788"/>
                      <a:pt x="16548" y="2124229"/>
                      <a:pt x="22860" y="2124229"/>
                    </a:cubicBezTo>
                    <a:lnTo>
                      <a:pt x="410941" y="2124229"/>
                    </a:lnTo>
                    <a:lnTo>
                      <a:pt x="415334" y="2082631"/>
                    </a:lnTo>
                    <a:cubicBezTo>
                      <a:pt x="419509" y="2042159"/>
                      <a:pt x="423683" y="2001505"/>
                      <a:pt x="427676" y="1961033"/>
                    </a:cubicBezTo>
                    <a:cubicBezTo>
                      <a:pt x="430943" y="1928365"/>
                      <a:pt x="433846" y="1895515"/>
                      <a:pt x="437295" y="1862847"/>
                    </a:cubicBezTo>
                    <a:cubicBezTo>
                      <a:pt x="441287" y="1823827"/>
                      <a:pt x="445462" y="1784807"/>
                      <a:pt x="449455" y="1745786"/>
                    </a:cubicBezTo>
                    <a:cubicBezTo>
                      <a:pt x="450906" y="1732538"/>
                      <a:pt x="451995" y="1719289"/>
                      <a:pt x="453447" y="1706221"/>
                    </a:cubicBezTo>
                    <a:cubicBezTo>
                      <a:pt x="454173" y="1699688"/>
                      <a:pt x="454173" y="1693517"/>
                      <a:pt x="444554" y="1691158"/>
                    </a:cubicBezTo>
                    <a:cubicBezTo>
                      <a:pt x="461977" y="1681902"/>
                      <a:pt x="456896" y="1666112"/>
                      <a:pt x="458348" y="1653227"/>
                    </a:cubicBezTo>
                    <a:cubicBezTo>
                      <a:pt x="464700" y="1599869"/>
                      <a:pt x="469600" y="1546329"/>
                      <a:pt x="475045" y="1492971"/>
                    </a:cubicBezTo>
                    <a:cubicBezTo>
                      <a:pt x="479582" y="1447962"/>
                      <a:pt x="483756" y="1402771"/>
                      <a:pt x="488112" y="1357761"/>
                    </a:cubicBezTo>
                    <a:cubicBezTo>
                      <a:pt x="492286" y="1315656"/>
                      <a:pt x="496097" y="1273550"/>
                      <a:pt x="501179" y="1231626"/>
                    </a:cubicBezTo>
                    <a:cubicBezTo>
                      <a:pt x="502450" y="1222007"/>
                      <a:pt x="495190" y="1221099"/>
                      <a:pt x="490834" y="1215473"/>
                    </a:cubicBezTo>
                    <a:cubicBezTo>
                      <a:pt x="506805" y="1209484"/>
                      <a:pt x="504446" y="1195328"/>
                      <a:pt x="505898" y="1182805"/>
                    </a:cubicBezTo>
                    <a:cubicBezTo>
                      <a:pt x="510072" y="1142877"/>
                      <a:pt x="514065" y="1102950"/>
                      <a:pt x="518239" y="1063022"/>
                    </a:cubicBezTo>
                    <a:cubicBezTo>
                      <a:pt x="521506" y="1030898"/>
                      <a:pt x="524591" y="998774"/>
                      <a:pt x="527858" y="966651"/>
                    </a:cubicBezTo>
                    <a:cubicBezTo>
                      <a:pt x="531851" y="927086"/>
                      <a:pt x="536025" y="887340"/>
                      <a:pt x="540018" y="847775"/>
                    </a:cubicBezTo>
                    <a:lnTo>
                      <a:pt x="548341" y="764399"/>
                    </a:lnTo>
                    <a:lnTo>
                      <a:pt x="132037" y="415079"/>
                    </a:lnTo>
                    <a:lnTo>
                      <a:pt x="129621" y="410438"/>
                    </a:lnTo>
                    <a:lnTo>
                      <a:pt x="125334" y="408662"/>
                    </a:lnTo>
                    <a:cubicBezTo>
                      <a:pt x="122852" y="406180"/>
                      <a:pt x="121316" y="402751"/>
                      <a:pt x="121316" y="398964"/>
                    </a:cubicBezTo>
                    <a:cubicBezTo>
                      <a:pt x="121316" y="391389"/>
                      <a:pt x="127457" y="385248"/>
                      <a:pt x="135032" y="385248"/>
                    </a:cubicBezTo>
                    <a:lnTo>
                      <a:pt x="301963" y="385248"/>
                    </a:lnTo>
                    <a:lnTo>
                      <a:pt x="301963" y="319242"/>
                    </a:lnTo>
                    <a:lnTo>
                      <a:pt x="274367" y="319242"/>
                    </a:lnTo>
                    <a:cubicBezTo>
                      <a:pt x="269317" y="319242"/>
                      <a:pt x="265223" y="315148"/>
                      <a:pt x="265223" y="310098"/>
                    </a:cubicBezTo>
                    <a:cubicBezTo>
                      <a:pt x="265223" y="305048"/>
                      <a:pt x="269317" y="300954"/>
                      <a:pt x="274367" y="300954"/>
                    </a:cubicBezTo>
                    <a:lnTo>
                      <a:pt x="301963" y="300954"/>
                    </a:lnTo>
                    <a:lnTo>
                      <a:pt x="301963" y="290444"/>
                    </a:lnTo>
                    <a:lnTo>
                      <a:pt x="274367" y="290444"/>
                    </a:lnTo>
                    <a:cubicBezTo>
                      <a:pt x="269317" y="290444"/>
                      <a:pt x="265223" y="286350"/>
                      <a:pt x="265223" y="281300"/>
                    </a:cubicBezTo>
                    <a:cubicBezTo>
                      <a:pt x="265223" y="276250"/>
                      <a:pt x="269317" y="272156"/>
                      <a:pt x="274367" y="272156"/>
                    </a:cubicBezTo>
                    <a:lnTo>
                      <a:pt x="301963" y="272156"/>
                    </a:lnTo>
                    <a:lnTo>
                      <a:pt x="301963" y="261646"/>
                    </a:lnTo>
                    <a:lnTo>
                      <a:pt x="274367" y="261646"/>
                    </a:lnTo>
                    <a:cubicBezTo>
                      <a:pt x="269317" y="261646"/>
                      <a:pt x="265223" y="257552"/>
                      <a:pt x="265223" y="252502"/>
                    </a:cubicBezTo>
                    <a:cubicBezTo>
                      <a:pt x="265223" y="247452"/>
                      <a:pt x="269317" y="243358"/>
                      <a:pt x="274367" y="243358"/>
                    </a:cubicBezTo>
                    <a:lnTo>
                      <a:pt x="301963" y="243358"/>
                    </a:lnTo>
                    <a:lnTo>
                      <a:pt x="301963" y="219866"/>
                    </a:lnTo>
                    <a:cubicBezTo>
                      <a:pt x="301963" y="212291"/>
                      <a:pt x="308104" y="206150"/>
                      <a:pt x="315679" y="206150"/>
                    </a:cubicBezTo>
                    <a:cubicBezTo>
                      <a:pt x="323254" y="206150"/>
                      <a:pt x="329395" y="212291"/>
                      <a:pt x="329395" y="219866"/>
                    </a:cubicBezTo>
                    <a:lnTo>
                      <a:pt x="329395" y="243358"/>
                    </a:lnTo>
                    <a:lnTo>
                      <a:pt x="358387" y="243358"/>
                    </a:lnTo>
                    <a:cubicBezTo>
                      <a:pt x="363437" y="243358"/>
                      <a:pt x="367531" y="247452"/>
                      <a:pt x="367531" y="252502"/>
                    </a:cubicBezTo>
                    <a:cubicBezTo>
                      <a:pt x="367531" y="257552"/>
                      <a:pt x="363437" y="261646"/>
                      <a:pt x="358387" y="261646"/>
                    </a:cubicBezTo>
                    <a:lnTo>
                      <a:pt x="329395" y="261646"/>
                    </a:lnTo>
                    <a:lnTo>
                      <a:pt x="329395" y="272156"/>
                    </a:lnTo>
                    <a:lnTo>
                      <a:pt x="358387" y="272156"/>
                    </a:lnTo>
                    <a:cubicBezTo>
                      <a:pt x="363437" y="272156"/>
                      <a:pt x="367531" y="276250"/>
                      <a:pt x="367531" y="281300"/>
                    </a:cubicBezTo>
                    <a:cubicBezTo>
                      <a:pt x="367531" y="286350"/>
                      <a:pt x="363437" y="290444"/>
                      <a:pt x="358387" y="290444"/>
                    </a:cubicBezTo>
                    <a:lnTo>
                      <a:pt x="329395" y="290444"/>
                    </a:lnTo>
                    <a:lnTo>
                      <a:pt x="329395" y="300954"/>
                    </a:lnTo>
                    <a:lnTo>
                      <a:pt x="358387" y="300954"/>
                    </a:lnTo>
                    <a:cubicBezTo>
                      <a:pt x="363437" y="300954"/>
                      <a:pt x="367531" y="305048"/>
                      <a:pt x="367531" y="310098"/>
                    </a:cubicBezTo>
                    <a:cubicBezTo>
                      <a:pt x="367531" y="315148"/>
                      <a:pt x="363437" y="319242"/>
                      <a:pt x="358387" y="319242"/>
                    </a:cubicBezTo>
                    <a:lnTo>
                      <a:pt x="329395" y="319242"/>
                    </a:lnTo>
                    <a:lnTo>
                      <a:pt x="329395" y="385248"/>
                    </a:lnTo>
                    <a:lnTo>
                      <a:pt x="447531" y="385248"/>
                    </a:lnTo>
                    <a:lnTo>
                      <a:pt x="447531" y="315782"/>
                    </a:lnTo>
                    <a:lnTo>
                      <a:pt x="417009" y="315782"/>
                    </a:lnTo>
                    <a:cubicBezTo>
                      <a:pt x="411959" y="315782"/>
                      <a:pt x="407865" y="311688"/>
                      <a:pt x="407865" y="306638"/>
                    </a:cubicBezTo>
                    <a:cubicBezTo>
                      <a:pt x="407865" y="301588"/>
                      <a:pt x="411959" y="297494"/>
                      <a:pt x="417009" y="297494"/>
                    </a:cubicBezTo>
                    <a:lnTo>
                      <a:pt x="447531" y="297494"/>
                    </a:lnTo>
                    <a:lnTo>
                      <a:pt x="447531" y="286984"/>
                    </a:lnTo>
                    <a:lnTo>
                      <a:pt x="417009" y="286984"/>
                    </a:lnTo>
                    <a:cubicBezTo>
                      <a:pt x="411959" y="286984"/>
                      <a:pt x="407865" y="282890"/>
                      <a:pt x="407865" y="277840"/>
                    </a:cubicBezTo>
                    <a:cubicBezTo>
                      <a:pt x="407865" y="272790"/>
                      <a:pt x="411959" y="268696"/>
                      <a:pt x="417009" y="268696"/>
                    </a:cubicBezTo>
                    <a:lnTo>
                      <a:pt x="447531" y="268696"/>
                    </a:lnTo>
                    <a:lnTo>
                      <a:pt x="447531" y="258186"/>
                    </a:lnTo>
                    <a:lnTo>
                      <a:pt x="417009" y="258186"/>
                    </a:lnTo>
                    <a:cubicBezTo>
                      <a:pt x="411959" y="258186"/>
                      <a:pt x="407865" y="254092"/>
                      <a:pt x="407865" y="249042"/>
                    </a:cubicBezTo>
                    <a:cubicBezTo>
                      <a:pt x="407865" y="243992"/>
                      <a:pt x="411959" y="239898"/>
                      <a:pt x="417009" y="239898"/>
                    </a:cubicBezTo>
                    <a:lnTo>
                      <a:pt x="447531" y="239898"/>
                    </a:lnTo>
                    <a:lnTo>
                      <a:pt x="447531" y="219866"/>
                    </a:lnTo>
                    <a:cubicBezTo>
                      <a:pt x="447531" y="212291"/>
                      <a:pt x="453672" y="206150"/>
                      <a:pt x="461247" y="206150"/>
                    </a:cubicBezTo>
                    <a:cubicBezTo>
                      <a:pt x="468822" y="206150"/>
                      <a:pt x="474963" y="212291"/>
                      <a:pt x="474963" y="219866"/>
                    </a:cubicBezTo>
                    <a:lnTo>
                      <a:pt x="474963" y="239898"/>
                    </a:lnTo>
                    <a:lnTo>
                      <a:pt x="501029" y="239898"/>
                    </a:lnTo>
                    <a:cubicBezTo>
                      <a:pt x="506079" y="239898"/>
                      <a:pt x="510173" y="243992"/>
                      <a:pt x="510173" y="249042"/>
                    </a:cubicBezTo>
                    <a:cubicBezTo>
                      <a:pt x="510173" y="254092"/>
                      <a:pt x="506079" y="258186"/>
                      <a:pt x="501029" y="258186"/>
                    </a:cubicBezTo>
                    <a:lnTo>
                      <a:pt x="474963" y="258186"/>
                    </a:lnTo>
                    <a:lnTo>
                      <a:pt x="474963" y="268696"/>
                    </a:lnTo>
                    <a:lnTo>
                      <a:pt x="501029" y="268696"/>
                    </a:lnTo>
                    <a:cubicBezTo>
                      <a:pt x="506079" y="268696"/>
                      <a:pt x="510173" y="272790"/>
                      <a:pt x="510173" y="277840"/>
                    </a:cubicBezTo>
                    <a:cubicBezTo>
                      <a:pt x="510173" y="282890"/>
                      <a:pt x="506079" y="286984"/>
                      <a:pt x="501029" y="286984"/>
                    </a:cubicBezTo>
                    <a:lnTo>
                      <a:pt x="474963" y="286984"/>
                    </a:lnTo>
                    <a:lnTo>
                      <a:pt x="474963" y="297494"/>
                    </a:lnTo>
                    <a:lnTo>
                      <a:pt x="501029" y="297494"/>
                    </a:lnTo>
                    <a:cubicBezTo>
                      <a:pt x="506079" y="297494"/>
                      <a:pt x="510173" y="301588"/>
                      <a:pt x="510173" y="306638"/>
                    </a:cubicBezTo>
                    <a:cubicBezTo>
                      <a:pt x="510173" y="311688"/>
                      <a:pt x="506079" y="315782"/>
                      <a:pt x="501029" y="315782"/>
                    </a:cubicBezTo>
                    <a:lnTo>
                      <a:pt x="474963" y="315782"/>
                    </a:lnTo>
                    <a:lnTo>
                      <a:pt x="474963" y="385248"/>
                    </a:lnTo>
                    <a:lnTo>
                      <a:pt x="588306" y="385248"/>
                    </a:lnTo>
                    <a:lnTo>
                      <a:pt x="588536" y="382944"/>
                    </a:lnTo>
                    <a:cubicBezTo>
                      <a:pt x="591818" y="350126"/>
                      <a:pt x="595397" y="317308"/>
                      <a:pt x="598679" y="284490"/>
                    </a:cubicBezTo>
                    <a:cubicBezTo>
                      <a:pt x="601365" y="258385"/>
                      <a:pt x="603752" y="232130"/>
                      <a:pt x="606437" y="206025"/>
                    </a:cubicBezTo>
                    <a:cubicBezTo>
                      <a:pt x="609718" y="173206"/>
                      <a:pt x="613150" y="140388"/>
                      <a:pt x="616580" y="107571"/>
                    </a:cubicBezTo>
                    <a:lnTo>
                      <a:pt x="616580" y="105641"/>
                    </a:lnTo>
                    <a:lnTo>
                      <a:pt x="569236" y="105641"/>
                    </a:lnTo>
                    <a:cubicBezTo>
                      <a:pt x="562924" y="105641"/>
                      <a:pt x="557209" y="103082"/>
                      <a:pt x="553072" y="98945"/>
                    </a:cubicBezTo>
                    <a:lnTo>
                      <a:pt x="546376" y="82781"/>
                    </a:lnTo>
                    <a:lnTo>
                      <a:pt x="553072" y="66617"/>
                    </a:lnTo>
                    <a:cubicBezTo>
                      <a:pt x="557209" y="62481"/>
                      <a:pt x="562924" y="59922"/>
                      <a:pt x="569236" y="59922"/>
                    </a:cubicBezTo>
                    <a:lnTo>
                      <a:pt x="659192" y="59922"/>
                    </a:lnTo>
                    <a:lnTo>
                      <a:pt x="649547" y="36638"/>
                    </a:lnTo>
                    <a:cubicBezTo>
                      <a:pt x="649547" y="16403"/>
                      <a:pt x="665950" y="0"/>
                      <a:pt x="686185" y="0"/>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grpSp>
            <p:nvGrpSpPr>
              <p:cNvPr id="207" name="Google Shape;207;p1"/>
              <p:cNvGrpSpPr/>
              <p:nvPr/>
            </p:nvGrpSpPr>
            <p:grpSpPr>
              <a:xfrm>
                <a:off x="6896749" y="1773716"/>
                <a:ext cx="1238201" cy="1299037"/>
                <a:chOff x="6896749" y="1773716"/>
                <a:chExt cx="1238201" cy="1299037"/>
              </a:xfrm>
            </p:grpSpPr>
            <p:sp>
              <p:nvSpPr>
                <p:cNvPr id="208" name="Google Shape;208;p1"/>
                <p:cNvSpPr/>
                <p:nvPr/>
              </p:nvSpPr>
              <p:spPr>
                <a:xfrm>
                  <a:off x="7405832" y="2164710"/>
                  <a:ext cx="538296" cy="859041"/>
                </a:xfrm>
                <a:custGeom>
                  <a:rect b="b" l="l" r="r" t="t"/>
                  <a:pathLst>
                    <a:path extrusionOk="0" h="2169949" w="1645921">
                      <a:moveTo>
                        <a:pt x="817516" y="1935988"/>
                      </a:moveTo>
                      <a:lnTo>
                        <a:pt x="513238" y="2124229"/>
                      </a:lnTo>
                      <a:lnTo>
                        <a:pt x="820226" y="2124229"/>
                      </a:lnTo>
                      <a:close/>
                      <a:moveTo>
                        <a:pt x="848006" y="1933084"/>
                      </a:moveTo>
                      <a:lnTo>
                        <a:pt x="851058" y="2124229"/>
                      </a:lnTo>
                      <a:lnTo>
                        <a:pt x="1165501" y="2124229"/>
                      </a:lnTo>
                      <a:close/>
                      <a:moveTo>
                        <a:pt x="483030" y="1713663"/>
                      </a:moveTo>
                      <a:lnTo>
                        <a:pt x="441567" y="2124229"/>
                      </a:lnTo>
                      <a:lnTo>
                        <a:pt x="456637" y="2124229"/>
                      </a:lnTo>
                      <a:lnTo>
                        <a:pt x="806082" y="1908038"/>
                      </a:lnTo>
                      <a:cubicBezTo>
                        <a:pt x="698096" y="1843065"/>
                        <a:pt x="591198" y="1778817"/>
                        <a:pt x="483030" y="1713663"/>
                      </a:cubicBezTo>
                      <a:close/>
                      <a:moveTo>
                        <a:pt x="1192837" y="1703681"/>
                      </a:moveTo>
                      <a:cubicBezTo>
                        <a:pt x="1082854" y="1771921"/>
                        <a:pt x="973779" y="1839254"/>
                        <a:pt x="863251" y="1907494"/>
                      </a:cubicBezTo>
                      <a:lnTo>
                        <a:pt x="1223376" y="2124229"/>
                      </a:lnTo>
                      <a:lnTo>
                        <a:pt x="1255703" y="2124229"/>
                      </a:lnTo>
                      <a:close/>
                      <a:moveTo>
                        <a:pt x="813705" y="1701321"/>
                      </a:moveTo>
                      <a:cubicBezTo>
                        <a:pt x="718422" y="1702229"/>
                        <a:pt x="624048" y="1703318"/>
                        <a:pt x="529673" y="1704407"/>
                      </a:cubicBezTo>
                      <a:cubicBezTo>
                        <a:pt x="529492" y="1705133"/>
                        <a:pt x="529310" y="1705859"/>
                        <a:pt x="529129" y="1706584"/>
                      </a:cubicBezTo>
                      <a:cubicBezTo>
                        <a:pt x="624411" y="1763935"/>
                        <a:pt x="719874" y="1821286"/>
                        <a:pt x="816608" y="1879544"/>
                      </a:cubicBezTo>
                      <a:cubicBezTo>
                        <a:pt x="815701" y="1819108"/>
                        <a:pt x="814794" y="1760668"/>
                        <a:pt x="813705" y="1701321"/>
                      </a:cubicBezTo>
                      <a:close/>
                      <a:moveTo>
                        <a:pt x="1143109" y="1697147"/>
                      </a:moveTo>
                      <a:cubicBezTo>
                        <a:pt x="1043471" y="1698236"/>
                        <a:pt x="944014" y="1699325"/>
                        <a:pt x="844376" y="1700595"/>
                      </a:cubicBezTo>
                      <a:cubicBezTo>
                        <a:pt x="845284" y="1762120"/>
                        <a:pt x="846191" y="1821467"/>
                        <a:pt x="847280" y="1882630"/>
                      </a:cubicBezTo>
                      <a:cubicBezTo>
                        <a:pt x="947281" y="1820742"/>
                        <a:pt x="1045467" y="1759943"/>
                        <a:pt x="1143835" y="1699143"/>
                      </a:cubicBezTo>
                      <a:cubicBezTo>
                        <a:pt x="1143653" y="1698417"/>
                        <a:pt x="1143290" y="1697873"/>
                        <a:pt x="1143109" y="1697147"/>
                      </a:cubicBezTo>
                      <a:close/>
                      <a:moveTo>
                        <a:pt x="840565" y="1456129"/>
                      </a:moveTo>
                      <a:cubicBezTo>
                        <a:pt x="841835" y="1528906"/>
                        <a:pt x="842924" y="1599506"/>
                        <a:pt x="844195" y="1670287"/>
                      </a:cubicBezTo>
                      <a:cubicBezTo>
                        <a:pt x="944922" y="1669016"/>
                        <a:pt x="1044923" y="1667927"/>
                        <a:pt x="1144923" y="1666838"/>
                      </a:cubicBezTo>
                      <a:cubicBezTo>
                        <a:pt x="1145105" y="1666294"/>
                        <a:pt x="1145286" y="1665749"/>
                        <a:pt x="1145649" y="1665205"/>
                      </a:cubicBezTo>
                      <a:cubicBezTo>
                        <a:pt x="1044378" y="1595876"/>
                        <a:pt x="942925" y="1526365"/>
                        <a:pt x="840565" y="1456129"/>
                      </a:cubicBezTo>
                      <a:close/>
                      <a:moveTo>
                        <a:pt x="810075" y="1455403"/>
                      </a:moveTo>
                      <a:cubicBezTo>
                        <a:pt x="712252" y="1528362"/>
                        <a:pt x="616062" y="1600413"/>
                        <a:pt x="517695" y="1674098"/>
                      </a:cubicBezTo>
                      <a:cubicBezTo>
                        <a:pt x="617877" y="1672827"/>
                        <a:pt x="715156" y="1671738"/>
                        <a:pt x="813342" y="1670650"/>
                      </a:cubicBezTo>
                      <a:cubicBezTo>
                        <a:pt x="812253" y="1598780"/>
                        <a:pt x="811164" y="1527999"/>
                        <a:pt x="810075" y="1455403"/>
                      </a:cubicBezTo>
                      <a:close/>
                      <a:moveTo>
                        <a:pt x="530580" y="1243604"/>
                      </a:moveTo>
                      <a:cubicBezTo>
                        <a:pt x="516606" y="1382081"/>
                        <a:pt x="502813" y="1518924"/>
                        <a:pt x="488656" y="1658308"/>
                      </a:cubicBezTo>
                      <a:cubicBezTo>
                        <a:pt x="593013" y="1580268"/>
                        <a:pt x="695010" y="1504042"/>
                        <a:pt x="797915" y="1426909"/>
                      </a:cubicBezTo>
                      <a:cubicBezTo>
                        <a:pt x="708440" y="1365565"/>
                        <a:pt x="620055" y="1304948"/>
                        <a:pt x="530580" y="1243604"/>
                      </a:cubicBezTo>
                      <a:close/>
                      <a:moveTo>
                        <a:pt x="836935" y="1223277"/>
                      </a:moveTo>
                      <a:cubicBezTo>
                        <a:pt x="837843" y="1280628"/>
                        <a:pt x="838750" y="1337071"/>
                        <a:pt x="839658" y="1395693"/>
                      </a:cubicBezTo>
                      <a:cubicBezTo>
                        <a:pt x="917154" y="1337797"/>
                        <a:pt x="993016" y="1280991"/>
                        <a:pt x="1070150" y="1223277"/>
                      </a:cubicBezTo>
                      <a:cubicBezTo>
                        <a:pt x="991202" y="1223277"/>
                        <a:pt x="914068" y="1223277"/>
                        <a:pt x="836935" y="1223277"/>
                      </a:cubicBezTo>
                      <a:close/>
                      <a:moveTo>
                        <a:pt x="553085" y="1223277"/>
                      </a:moveTo>
                      <a:cubicBezTo>
                        <a:pt x="639111" y="1282080"/>
                        <a:pt x="723323" y="1339975"/>
                        <a:pt x="809167" y="1398778"/>
                      </a:cubicBezTo>
                      <a:cubicBezTo>
                        <a:pt x="808260" y="1338886"/>
                        <a:pt x="807352" y="1280991"/>
                        <a:pt x="806445" y="1223277"/>
                      </a:cubicBezTo>
                      <a:cubicBezTo>
                        <a:pt x="722052" y="1223277"/>
                        <a:pt x="638567" y="1223277"/>
                        <a:pt x="553085" y="1223277"/>
                      </a:cubicBezTo>
                      <a:close/>
                      <a:moveTo>
                        <a:pt x="1121148" y="1222551"/>
                      </a:moveTo>
                      <a:cubicBezTo>
                        <a:pt x="1029859" y="1290973"/>
                        <a:pt x="940021" y="1358124"/>
                        <a:pt x="849095" y="1426001"/>
                      </a:cubicBezTo>
                      <a:cubicBezTo>
                        <a:pt x="961800" y="1503135"/>
                        <a:pt x="1073235" y="1579542"/>
                        <a:pt x="1185940" y="1656856"/>
                      </a:cubicBezTo>
                      <a:cubicBezTo>
                        <a:pt x="1164161" y="1511665"/>
                        <a:pt x="1142746" y="1367925"/>
                        <a:pt x="1121148" y="1222551"/>
                      </a:cubicBezTo>
                      <a:close/>
                      <a:moveTo>
                        <a:pt x="803178" y="1009119"/>
                      </a:moveTo>
                      <a:cubicBezTo>
                        <a:pt x="724956" y="1070463"/>
                        <a:pt x="648367" y="1130354"/>
                        <a:pt x="570690" y="1191335"/>
                      </a:cubicBezTo>
                      <a:cubicBezTo>
                        <a:pt x="650001" y="1191335"/>
                        <a:pt x="727315" y="1191335"/>
                        <a:pt x="805901" y="1191335"/>
                      </a:cubicBezTo>
                      <a:cubicBezTo>
                        <a:pt x="804993" y="1130899"/>
                        <a:pt x="804086" y="1070826"/>
                        <a:pt x="803178" y="1009119"/>
                      </a:cubicBezTo>
                      <a:close/>
                      <a:moveTo>
                        <a:pt x="833305" y="992422"/>
                      </a:moveTo>
                      <a:cubicBezTo>
                        <a:pt x="834394" y="1059936"/>
                        <a:pt x="835483" y="1125636"/>
                        <a:pt x="836572" y="1191154"/>
                      </a:cubicBezTo>
                      <a:cubicBezTo>
                        <a:pt x="920421" y="1191154"/>
                        <a:pt x="1003180" y="1191154"/>
                        <a:pt x="1087391" y="1191154"/>
                      </a:cubicBezTo>
                      <a:cubicBezTo>
                        <a:pt x="1002272" y="1124547"/>
                        <a:pt x="918424" y="1059029"/>
                        <a:pt x="833305" y="992422"/>
                      </a:cubicBezTo>
                      <a:close/>
                      <a:moveTo>
                        <a:pt x="1055404" y="817761"/>
                      </a:moveTo>
                      <a:cubicBezTo>
                        <a:pt x="1051910" y="816514"/>
                        <a:pt x="1047464" y="817648"/>
                        <a:pt x="1042745" y="821277"/>
                      </a:cubicBezTo>
                      <a:cubicBezTo>
                        <a:pt x="1023507" y="836341"/>
                        <a:pt x="1004269" y="851405"/>
                        <a:pt x="985031" y="866468"/>
                      </a:cubicBezTo>
                      <a:cubicBezTo>
                        <a:pt x="941473" y="900770"/>
                        <a:pt x="897916" y="934890"/>
                        <a:pt x="853269" y="969918"/>
                      </a:cubicBezTo>
                      <a:cubicBezTo>
                        <a:pt x="940384" y="1037976"/>
                        <a:pt x="1026411" y="1105309"/>
                        <a:pt x="1113707" y="1173549"/>
                      </a:cubicBezTo>
                      <a:cubicBezTo>
                        <a:pt x="1108625" y="1138521"/>
                        <a:pt x="1103907" y="1105490"/>
                        <a:pt x="1099007" y="1072459"/>
                      </a:cubicBezTo>
                      <a:cubicBezTo>
                        <a:pt x="1092654" y="1029628"/>
                        <a:pt x="1086121" y="986615"/>
                        <a:pt x="1079587" y="943783"/>
                      </a:cubicBezTo>
                      <a:cubicBezTo>
                        <a:pt x="1073779" y="905307"/>
                        <a:pt x="1068335" y="866831"/>
                        <a:pt x="1062346" y="828537"/>
                      </a:cubicBezTo>
                      <a:cubicBezTo>
                        <a:pt x="1061439" y="822639"/>
                        <a:pt x="1058898" y="819009"/>
                        <a:pt x="1055404" y="817761"/>
                      </a:cubicBezTo>
                      <a:close/>
                      <a:moveTo>
                        <a:pt x="576134" y="791513"/>
                      </a:moveTo>
                      <a:cubicBezTo>
                        <a:pt x="563067" y="921460"/>
                        <a:pt x="550181" y="1049773"/>
                        <a:pt x="537114" y="1179357"/>
                      </a:cubicBezTo>
                      <a:cubicBezTo>
                        <a:pt x="539292" y="1178086"/>
                        <a:pt x="540199" y="1177723"/>
                        <a:pt x="540744" y="1177179"/>
                      </a:cubicBezTo>
                      <a:cubicBezTo>
                        <a:pt x="625863" y="1110391"/>
                        <a:pt x="710981" y="1043602"/>
                        <a:pt x="796100" y="976996"/>
                      </a:cubicBezTo>
                      <a:cubicBezTo>
                        <a:pt x="804449" y="970462"/>
                        <a:pt x="804449" y="969918"/>
                        <a:pt x="796100" y="963384"/>
                      </a:cubicBezTo>
                      <a:cubicBezTo>
                        <a:pt x="736934" y="916923"/>
                        <a:pt x="677587" y="870643"/>
                        <a:pt x="618240" y="824181"/>
                      </a:cubicBezTo>
                      <a:cubicBezTo>
                        <a:pt x="604628" y="813473"/>
                        <a:pt x="590835" y="802947"/>
                        <a:pt x="576134" y="791513"/>
                      </a:cubicBezTo>
                      <a:close/>
                      <a:moveTo>
                        <a:pt x="832035" y="779716"/>
                      </a:moveTo>
                      <a:cubicBezTo>
                        <a:pt x="832035" y="836160"/>
                        <a:pt x="832035" y="891151"/>
                        <a:pt x="832035" y="948865"/>
                      </a:cubicBezTo>
                      <a:lnTo>
                        <a:pt x="1031534" y="792496"/>
                      </a:lnTo>
                      <a:lnTo>
                        <a:pt x="1031242" y="791569"/>
                      </a:lnTo>
                      <a:lnTo>
                        <a:pt x="1035405" y="783570"/>
                      </a:lnTo>
                      <a:close/>
                      <a:moveTo>
                        <a:pt x="607714" y="775723"/>
                      </a:moveTo>
                      <a:cubicBezTo>
                        <a:pt x="607532" y="776449"/>
                        <a:pt x="607532" y="776994"/>
                        <a:pt x="607351" y="777720"/>
                      </a:cubicBezTo>
                      <a:cubicBezTo>
                        <a:pt x="671598" y="827993"/>
                        <a:pt x="735845" y="878265"/>
                        <a:pt x="800637" y="928901"/>
                      </a:cubicBezTo>
                      <a:cubicBezTo>
                        <a:pt x="800637" y="878810"/>
                        <a:pt x="800637" y="829626"/>
                        <a:pt x="800637" y="779353"/>
                      </a:cubicBezTo>
                      <a:cubicBezTo>
                        <a:pt x="735119" y="778083"/>
                        <a:pt x="671417" y="776812"/>
                        <a:pt x="607714" y="775723"/>
                      </a:cubicBezTo>
                      <a:close/>
                      <a:moveTo>
                        <a:pt x="796931" y="594770"/>
                      </a:moveTo>
                      <a:cubicBezTo>
                        <a:pt x="732637" y="645191"/>
                        <a:pt x="669686" y="694418"/>
                        <a:pt x="605840" y="744540"/>
                      </a:cubicBezTo>
                      <a:cubicBezTo>
                        <a:pt x="671029" y="744540"/>
                        <a:pt x="734576" y="744540"/>
                        <a:pt x="799169" y="744540"/>
                      </a:cubicBezTo>
                      <a:cubicBezTo>
                        <a:pt x="798423" y="694866"/>
                        <a:pt x="797677" y="645489"/>
                        <a:pt x="796931" y="594770"/>
                      </a:cubicBezTo>
                      <a:close/>
                      <a:moveTo>
                        <a:pt x="821693" y="581046"/>
                      </a:moveTo>
                      <a:cubicBezTo>
                        <a:pt x="822588" y="636538"/>
                        <a:pt x="823483" y="690540"/>
                        <a:pt x="824378" y="744391"/>
                      </a:cubicBezTo>
                      <a:cubicBezTo>
                        <a:pt x="893297" y="744391"/>
                        <a:pt x="961320" y="744391"/>
                        <a:pt x="1030536" y="744391"/>
                      </a:cubicBezTo>
                      <a:cubicBezTo>
                        <a:pt x="960574" y="689645"/>
                        <a:pt x="891656" y="635793"/>
                        <a:pt x="821693" y="581046"/>
                      </a:cubicBezTo>
                      <a:close/>
                      <a:moveTo>
                        <a:pt x="1004245" y="437486"/>
                      </a:moveTo>
                      <a:cubicBezTo>
                        <a:pt x="1001373" y="436461"/>
                        <a:pt x="997719" y="437393"/>
                        <a:pt x="993840" y="440376"/>
                      </a:cubicBezTo>
                      <a:cubicBezTo>
                        <a:pt x="978027" y="452757"/>
                        <a:pt x="962215" y="465139"/>
                        <a:pt x="946402" y="477520"/>
                      </a:cubicBezTo>
                      <a:cubicBezTo>
                        <a:pt x="910601" y="505714"/>
                        <a:pt x="874799" y="533758"/>
                        <a:pt x="838102" y="562549"/>
                      </a:cubicBezTo>
                      <a:cubicBezTo>
                        <a:pt x="909705" y="618489"/>
                        <a:pt x="980414" y="673832"/>
                        <a:pt x="1052166" y="729921"/>
                      </a:cubicBezTo>
                      <a:cubicBezTo>
                        <a:pt x="1047989" y="701130"/>
                        <a:pt x="1044111" y="673981"/>
                        <a:pt x="1040084" y="646831"/>
                      </a:cubicBezTo>
                      <a:cubicBezTo>
                        <a:pt x="1034862" y="611627"/>
                        <a:pt x="1029492" y="576273"/>
                        <a:pt x="1024122" y="541068"/>
                      </a:cubicBezTo>
                      <a:cubicBezTo>
                        <a:pt x="1019348" y="509443"/>
                        <a:pt x="1014873" y="477818"/>
                        <a:pt x="1009951" y="446343"/>
                      </a:cubicBezTo>
                      <a:cubicBezTo>
                        <a:pt x="1009205" y="441495"/>
                        <a:pt x="1007117" y="438511"/>
                        <a:pt x="1004245" y="437486"/>
                      </a:cubicBezTo>
                      <a:close/>
                      <a:moveTo>
                        <a:pt x="610315" y="415911"/>
                      </a:moveTo>
                      <a:cubicBezTo>
                        <a:pt x="599575" y="522720"/>
                        <a:pt x="588983" y="628185"/>
                        <a:pt x="578243" y="734695"/>
                      </a:cubicBezTo>
                      <a:cubicBezTo>
                        <a:pt x="580033" y="733650"/>
                        <a:pt x="580778" y="733352"/>
                        <a:pt x="581226" y="732905"/>
                      </a:cubicBezTo>
                      <a:cubicBezTo>
                        <a:pt x="651189" y="678009"/>
                        <a:pt x="721151" y="623113"/>
                        <a:pt x="791113" y="568367"/>
                      </a:cubicBezTo>
                      <a:cubicBezTo>
                        <a:pt x="797975" y="562996"/>
                        <a:pt x="797975" y="562549"/>
                        <a:pt x="791113" y="557179"/>
                      </a:cubicBezTo>
                      <a:cubicBezTo>
                        <a:pt x="742482" y="518991"/>
                        <a:pt x="693703" y="480951"/>
                        <a:pt x="644923" y="442763"/>
                      </a:cubicBezTo>
                      <a:cubicBezTo>
                        <a:pt x="633735" y="433961"/>
                        <a:pt x="622398" y="425309"/>
                        <a:pt x="610315" y="415911"/>
                      </a:cubicBezTo>
                      <a:close/>
                      <a:moveTo>
                        <a:pt x="1030322" y="412680"/>
                      </a:moveTo>
                      <a:lnTo>
                        <a:pt x="1030686" y="414569"/>
                      </a:lnTo>
                      <a:cubicBezTo>
                        <a:pt x="1037100" y="460216"/>
                        <a:pt x="1044111" y="505714"/>
                        <a:pt x="1050973" y="551361"/>
                      </a:cubicBezTo>
                      <a:cubicBezTo>
                        <a:pt x="1056790" y="589847"/>
                        <a:pt x="1062608" y="628335"/>
                        <a:pt x="1068427" y="666821"/>
                      </a:cubicBezTo>
                      <a:cubicBezTo>
                        <a:pt x="1072006" y="691136"/>
                        <a:pt x="1075736" y="715302"/>
                        <a:pt x="1079316" y="739618"/>
                      </a:cubicBezTo>
                      <a:cubicBezTo>
                        <a:pt x="1079465" y="740811"/>
                        <a:pt x="1079167" y="742900"/>
                        <a:pt x="1079763" y="743198"/>
                      </a:cubicBezTo>
                      <a:lnTo>
                        <a:pt x="1080791" y="744748"/>
                      </a:lnTo>
                      <a:lnTo>
                        <a:pt x="1476534" y="412680"/>
                      </a:lnTo>
                      <a:close/>
                      <a:moveTo>
                        <a:pt x="820649" y="412680"/>
                      </a:moveTo>
                      <a:lnTo>
                        <a:pt x="820649" y="545245"/>
                      </a:lnTo>
                      <a:lnTo>
                        <a:pt x="989779" y="412680"/>
                      </a:lnTo>
                      <a:close/>
                      <a:moveTo>
                        <a:pt x="646336" y="412680"/>
                      </a:moveTo>
                      <a:lnTo>
                        <a:pt x="794842" y="528836"/>
                      </a:lnTo>
                      <a:lnTo>
                        <a:pt x="794842" y="412680"/>
                      </a:lnTo>
                      <a:close/>
                      <a:moveTo>
                        <a:pt x="171855" y="412680"/>
                      </a:moveTo>
                      <a:lnTo>
                        <a:pt x="553095" y="732578"/>
                      </a:lnTo>
                      <a:lnTo>
                        <a:pt x="562729" y="639075"/>
                      </a:lnTo>
                      <a:cubicBezTo>
                        <a:pt x="565414" y="612671"/>
                        <a:pt x="567950" y="586267"/>
                        <a:pt x="570635" y="559864"/>
                      </a:cubicBezTo>
                      <a:cubicBezTo>
                        <a:pt x="573917" y="527344"/>
                        <a:pt x="577348" y="494675"/>
                        <a:pt x="580630" y="462155"/>
                      </a:cubicBezTo>
                      <a:lnTo>
                        <a:pt x="585568" y="412680"/>
                      </a:lnTo>
                      <a:close/>
                      <a:moveTo>
                        <a:pt x="789920" y="135167"/>
                      </a:moveTo>
                      <a:cubicBezTo>
                        <a:pt x="736814" y="215721"/>
                        <a:pt x="683708" y="296274"/>
                        <a:pt x="630156" y="377723"/>
                      </a:cubicBezTo>
                      <a:cubicBezTo>
                        <a:pt x="685648" y="378767"/>
                        <a:pt x="739798" y="379662"/>
                        <a:pt x="794395" y="380706"/>
                      </a:cubicBezTo>
                      <a:cubicBezTo>
                        <a:pt x="793350" y="298512"/>
                        <a:pt x="792455" y="217063"/>
                        <a:pt x="791411" y="135764"/>
                      </a:cubicBezTo>
                      <a:cubicBezTo>
                        <a:pt x="790964" y="135615"/>
                        <a:pt x="790368" y="135466"/>
                        <a:pt x="789920" y="135167"/>
                      </a:cubicBezTo>
                      <a:close/>
                      <a:moveTo>
                        <a:pt x="818262" y="127261"/>
                      </a:moveTo>
                      <a:cubicBezTo>
                        <a:pt x="817666" y="127411"/>
                        <a:pt x="817069" y="127411"/>
                        <a:pt x="816622" y="127559"/>
                      </a:cubicBezTo>
                      <a:cubicBezTo>
                        <a:pt x="817517" y="211842"/>
                        <a:pt x="818561" y="296126"/>
                        <a:pt x="819456" y="381303"/>
                      </a:cubicBezTo>
                      <a:cubicBezTo>
                        <a:pt x="876291" y="382198"/>
                        <a:pt x="932231" y="383243"/>
                        <a:pt x="989513" y="384138"/>
                      </a:cubicBezTo>
                      <a:cubicBezTo>
                        <a:pt x="931634" y="297319"/>
                        <a:pt x="874948" y="212290"/>
                        <a:pt x="818262" y="127261"/>
                      </a:cubicBezTo>
                      <a:close/>
                      <a:moveTo>
                        <a:pt x="762323" y="118161"/>
                      </a:moveTo>
                      <a:cubicBezTo>
                        <a:pt x="727715" y="118460"/>
                        <a:pt x="693256" y="118609"/>
                        <a:pt x="658647" y="118908"/>
                      </a:cubicBezTo>
                      <a:cubicBezTo>
                        <a:pt x="652979" y="118908"/>
                        <a:pt x="645520" y="117267"/>
                        <a:pt x="642089" y="120101"/>
                      </a:cubicBezTo>
                      <a:cubicBezTo>
                        <a:pt x="638807" y="122786"/>
                        <a:pt x="639702" y="130543"/>
                        <a:pt x="638807" y="135914"/>
                      </a:cubicBezTo>
                      <a:cubicBezTo>
                        <a:pt x="638807" y="136212"/>
                        <a:pt x="638658" y="136361"/>
                        <a:pt x="638658" y="136659"/>
                      </a:cubicBezTo>
                      <a:cubicBezTo>
                        <a:pt x="635376" y="168732"/>
                        <a:pt x="632094" y="200804"/>
                        <a:pt x="628812" y="232876"/>
                      </a:cubicBezTo>
                      <a:cubicBezTo>
                        <a:pt x="625978" y="260772"/>
                        <a:pt x="623144" y="288666"/>
                        <a:pt x="620310" y="316562"/>
                      </a:cubicBezTo>
                      <a:cubicBezTo>
                        <a:pt x="619116" y="327899"/>
                        <a:pt x="618221" y="339236"/>
                        <a:pt x="617028" y="350424"/>
                      </a:cubicBezTo>
                      <a:cubicBezTo>
                        <a:pt x="617475" y="350574"/>
                        <a:pt x="617923" y="350574"/>
                        <a:pt x="618371" y="350723"/>
                      </a:cubicBezTo>
                      <a:cubicBezTo>
                        <a:pt x="669239" y="273749"/>
                        <a:pt x="719957" y="196627"/>
                        <a:pt x="771720" y="118161"/>
                      </a:cubicBezTo>
                      <a:cubicBezTo>
                        <a:pt x="767544" y="118161"/>
                        <a:pt x="765007" y="118161"/>
                        <a:pt x="762323" y="118161"/>
                      </a:cubicBezTo>
                      <a:close/>
                      <a:moveTo>
                        <a:pt x="954457" y="116819"/>
                      </a:moveTo>
                      <a:cubicBezTo>
                        <a:pt x="931932" y="117117"/>
                        <a:pt x="909258" y="117267"/>
                        <a:pt x="886733" y="117416"/>
                      </a:cubicBezTo>
                      <a:cubicBezTo>
                        <a:pt x="872264" y="117416"/>
                        <a:pt x="857644" y="117416"/>
                        <a:pt x="841384" y="117416"/>
                      </a:cubicBezTo>
                      <a:cubicBezTo>
                        <a:pt x="892700" y="194688"/>
                        <a:pt x="943121" y="270170"/>
                        <a:pt x="993392" y="345800"/>
                      </a:cubicBezTo>
                      <a:cubicBezTo>
                        <a:pt x="993840" y="345651"/>
                        <a:pt x="994138" y="345502"/>
                        <a:pt x="994585" y="345352"/>
                      </a:cubicBezTo>
                      <a:cubicBezTo>
                        <a:pt x="992945" y="332971"/>
                        <a:pt x="991303" y="320590"/>
                        <a:pt x="989513" y="308208"/>
                      </a:cubicBezTo>
                      <a:cubicBezTo>
                        <a:pt x="980265" y="246600"/>
                        <a:pt x="970867" y="184842"/>
                        <a:pt x="961767" y="123233"/>
                      </a:cubicBezTo>
                      <a:cubicBezTo>
                        <a:pt x="961021" y="118013"/>
                        <a:pt x="959231" y="116819"/>
                        <a:pt x="954457" y="116819"/>
                      </a:cubicBezTo>
                      <a:close/>
                      <a:moveTo>
                        <a:pt x="686185" y="0"/>
                      </a:moveTo>
                      <a:lnTo>
                        <a:pt x="934104" y="0"/>
                      </a:lnTo>
                      <a:cubicBezTo>
                        <a:pt x="954339" y="0"/>
                        <a:pt x="970742" y="16403"/>
                        <a:pt x="970742" y="36638"/>
                      </a:cubicBezTo>
                      <a:lnTo>
                        <a:pt x="961098" y="59922"/>
                      </a:lnTo>
                      <a:lnTo>
                        <a:pt x="1051055" y="59922"/>
                      </a:lnTo>
                      <a:cubicBezTo>
                        <a:pt x="1063680" y="59922"/>
                        <a:pt x="1073915" y="70157"/>
                        <a:pt x="1073915" y="82782"/>
                      </a:cubicBezTo>
                      <a:lnTo>
                        <a:pt x="1073914" y="82782"/>
                      </a:lnTo>
                      <a:cubicBezTo>
                        <a:pt x="1073914" y="95407"/>
                        <a:pt x="1063679" y="105642"/>
                        <a:pt x="1051054" y="105642"/>
                      </a:cubicBezTo>
                      <a:lnTo>
                        <a:pt x="984543" y="105642"/>
                      </a:lnTo>
                      <a:lnTo>
                        <a:pt x="1025912" y="382944"/>
                      </a:lnTo>
                      <a:cubicBezTo>
                        <a:pt x="1027254" y="382795"/>
                        <a:pt x="1028447" y="382646"/>
                        <a:pt x="1029492" y="382348"/>
                      </a:cubicBezTo>
                      <a:cubicBezTo>
                        <a:pt x="1029492" y="382944"/>
                        <a:pt x="1029791" y="383541"/>
                        <a:pt x="1029641" y="383839"/>
                      </a:cubicBezTo>
                      <a:lnTo>
                        <a:pt x="1029470" y="385248"/>
                      </a:lnTo>
                      <a:lnTo>
                        <a:pt x="1157032" y="385248"/>
                      </a:lnTo>
                      <a:lnTo>
                        <a:pt x="1157032" y="310832"/>
                      </a:lnTo>
                      <a:lnTo>
                        <a:pt x="1126536" y="310832"/>
                      </a:lnTo>
                      <a:cubicBezTo>
                        <a:pt x="1121486" y="310832"/>
                        <a:pt x="1117392" y="306738"/>
                        <a:pt x="1117392" y="301688"/>
                      </a:cubicBezTo>
                      <a:cubicBezTo>
                        <a:pt x="1117392" y="296638"/>
                        <a:pt x="1121486" y="292544"/>
                        <a:pt x="1126536" y="292544"/>
                      </a:cubicBezTo>
                      <a:lnTo>
                        <a:pt x="1157032" y="292544"/>
                      </a:lnTo>
                      <a:lnTo>
                        <a:pt x="1157032" y="282034"/>
                      </a:lnTo>
                      <a:lnTo>
                        <a:pt x="1126536" y="282034"/>
                      </a:lnTo>
                      <a:cubicBezTo>
                        <a:pt x="1121486" y="282034"/>
                        <a:pt x="1117392" y="277940"/>
                        <a:pt x="1117392" y="272890"/>
                      </a:cubicBezTo>
                      <a:cubicBezTo>
                        <a:pt x="1117392" y="267840"/>
                        <a:pt x="1121486" y="263746"/>
                        <a:pt x="1126536" y="263746"/>
                      </a:cubicBezTo>
                      <a:lnTo>
                        <a:pt x="1157032" y="263746"/>
                      </a:lnTo>
                      <a:lnTo>
                        <a:pt x="1157032" y="253236"/>
                      </a:lnTo>
                      <a:lnTo>
                        <a:pt x="1126536" y="253236"/>
                      </a:lnTo>
                      <a:cubicBezTo>
                        <a:pt x="1121486" y="253236"/>
                        <a:pt x="1117392" y="249142"/>
                        <a:pt x="1117392" y="244092"/>
                      </a:cubicBezTo>
                      <a:cubicBezTo>
                        <a:pt x="1117392" y="239042"/>
                        <a:pt x="1121486" y="234948"/>
                        <a:pt x="1126536" y="234948"/>
                      </a:cubicBezTo>
                      <a:lnTo>
                        <a:pt x="1157032" y="234948"/>
                      </a:lnTo>
                      <a:lnTo>
                        <a:pt x="1157032" y="219866"/>
                      </a:lnTo>
                      <a:cubicBezTo>
                        <a:pt x="1157032" y="212291"/>
                        <a:pt x="1163173" y="206150"/>
                        <a:pt x="1170748" y="206150"/>
                      </a:cubicBezTo>
                      <a:cubicBezTo>
                        <a:pt x="1178323" y="206150"/>
                        <a:pt x="1184464" y="212291"/>
                        <a:pt x="1184464" y="219866"/>
                      </a:cubicBezTo>
                      <a:lnTo>
                        <a:pt x="1184464" y="234948"/>
                      </a:lnTo>
                      <a:lnTo>
                        <a:pt x="1210556" y="234948"/>
                      </a:lnTo>
                      <a:cubicBezTo>
                        <a:pt x="1215606" y="234948"/>
                        <a:pt x="1219700" y="239042"/>
                        <a:pt x="1219700" y="244092"/>
                      </a:cubicBezTo>
                      <a:cubicBezTo>
                        <a:pt x="1219700" y="249142"/>
                        <a:pt x="1215606" y="253236"/>
                        <a:pt x="1210556" y="253236"/>
                      </a:cubicBezTo>
                      <a:lnTo>
                        <a:pt x="1184464" y="253236"/>
                      </a:lnTo>
                      <a:lnTo>
                        <a:pt x="1184464" y="263746"/>
                      </a:lnTo>
                      <a:lnTo>
                        <a:pt x="1210556" y="263746"/>
                      </a:lnTo>
                      <a:cubicBezTo>
                        <a:pt x="1215606" y="263746"/>
                        <a:pt x="1219700" y="267840"/>
                        <a:pt x="1219700" y="272890"/>
                      </a:cubicBezTo>
                      <a:cubicBezTo>
                        <a:pt x="1219700" y="277940"/>
                        <a:pt x="1215606" y="282034"/>
                        <a:pt x="1210556" y="282034"/>
                      </a:cubicBezTo>
                      <a:lnTo>
                        <a:pt x="1184464" y="282034"/>
                      </a:lnTo>
                      <a:lnTo>
                        <a:pt x="1184464" y="292544"/>
                      </a:lnTo>
                      <a:lnTo>
                        <a:pt x="1210556" y="292544"/>
                      </a:lnTo>
                      <a:cubicBezTo>
                        <a:pt x="1215606" y="292544"/>
                        <a:pt x="1219700" y="296638"/>
                        <a:pt x="1219700" y="301688"/>
                      </a:cubicBezTo>
                      <a:cubicBezTo>
                        <a:pt x="1219700" y="306738"/>
                        <a:pt x="1215606" y="310832"/>
                        <a:pt x="1210556" y="310832"/>
                      </a:cubicBezTo>
                      <a:lnTo>
                        <a:pt x="1184464" y="310832"/>
                      </a:lnTo>
                      <a:lnTo>
                        <a:pt x="1184464" y="385248"/>
                      </a:lnTo>
                      <a:lnTo>
                        <a:pt x="1315794" y="385248"/>
                      </a:lnTo>
                      <a:lnTo>
                        <a:pt x="1315794" y="310832"/>
                      </a:lnTo>
                      <a:lnTo>
                        <a:pt x="1286537" y="310832"/>
                      </a:lnTo>
                      <a:cubicBezTo>
                        <a:pt x="1281487" y="310832"/>
                        <a:pt x="1277393" y="306738"/>
                        <a:pt x="1277393" y="301688"/>
                      </a:cubicBezTo>
                      <a:cubicBezTo>
                        <a:pt x="1277393" y="296638"/>
                        <a:pt x="1281487" y="292544"/>
                        <a:pt x="1286537" y="292544"/>
                      </a:cubicBezTo>
                      <a:lnTo>
                        <a:pt x="1315794" y="292544"/>
                      </a:lnTo>
                      <a:lnTo>
                        <a:pt x="1315794" y="282034"/>
                      </a:lnTo>
                      <a:lnTo>
                        <a:pt x="1286537" y="282034"/>
                      </a:lnTo>
                      <a:cubicBezTo>
                        <a:pt x="1281487" y="282034"/>
                        <a:pt x="1277393" y="277940"/>
                        <a:pt x="1277393" y="272890"/>
                      </a:cubicBezTo>
                      <a:cubicBezTo>
                        <a:pt x="1277393" y="267840"/>
                        <a:pt x="1281487" y="263746"/>
                        <a:pt x="1286537" y="263746"/>
                      </a:cubicBezTo>
                      <a:lnTo>
                        <a:pt x="1315794" y="263746"/>
                      </a:lnTo>
                      <a:lnTo>
                        <a:pt x="1315794" y="253236"/>
                      </a:lnTo>
                      <a:lnTo>
                        <a:pt x="1286537" y="253236"/>
                      </a:lnTo>
                      <a:cubicBezTo>
                        <a:pt x="1281487" y="253236"/>
                        <a:pt x="1277393" y="249142"/>
                        <a:pt x="1277393" y="244092"/>
                      </a:cubicBezTo>
                      <a:cubicBezTo>
                        <a:pt x="1277393" y="239042"/>
                        <a:pt x="1281487" y="234948"/>
                        <a:pt x="1286537" y="234948"/>
                      </a:cubicBezTo>
                      <a:lnTo>
                        <a:pt x="1315794" y="234948"/>
                      </a:lnTo>
                      <a:lnTo>
                        <a:pt x="1315794" y="219866"/>
                      </a:lnTo>
                      <a:cubicBezTo>
                        <a:pt x="1315794" y="212291"/>
                        <a:pt x="1321935" y="206150"/>
                        <a:pt x="1329510" y="206150"/>
                      </a:cubicBezTo>
                      <a:cubicBezTo>
                        <a:pt x="1337085" y="206150"/>
                        <a:pt x="1343226" y="212291"/>
                        <a:pt x="1343226" y="219866"/>
                      </a:cubicBezTo>
                      <a:lnTo>
                        <a:pt x="1343226" y="234948"/>
                      </a:lnTo>
                      <a:lnTo>
                        <a:pt x="1370557" y="234948"/>
                      </a:lnTo>
                      <a:cubicBezTo>
                        <a:pt x="1375607" y="234948"/>
                        <a:pt x="1379701" y="239042"/>
                        <a:pt x="1379701" y="244092"/>
                      </a:cubicBezTo>
                      <a:cubicBezTo>
                        <a:pt x="1379701" y="249142"/>
                        <a:pt x="1375607" y="253236"/>
                        <a:pt x="1370557" y="253236"/>
                      </a:cubicBezTo>
                      <a:lnTo>
                        <a:pt x="1343226" y="253236"/>
                      </a:lnTo>
                      <a:lnTo>
                        <a:pt x="1343226" y="263746"/>
                      </a:lnTo>
                      <a:lnTo>
                        <a:pt x="1370557" y="263746"/>
                      </a:lnTo>
                      <a:cubicBezTo>
                        <a:pt x="1375607" y="263746"/>
                        <a:pt x="1379701" y="267840"/>
                        <a:pt x="1379701" y="272890"/>
                      </a:cubicBezTo>
                      <a:cubicBezTo>
                        <a:pt x="1379701" y="277940"/>
                        <a:pt x="1375607" y="282034"/>
                        <a:pt x="1370557" y="282034"/>
                      </a:cubicBezTo>
                      <a:lnTo>
                        <a:pt x="1343226" y="282034"/>
                      </a:lnTo>
                      <a:lnTo>
                        <a:pt x="1343226" y="292544"/>
                      </a:lnTo>
                      <a:lnTo>
                        <a:pt x="1370557" y="292544"/>
                      </a:lnTo>
                      <a:cubicBezTo>
                        <a:pt x="1375607" y="292544"/>
                        <a:pt x="1379701" y="296638"/>
                        <a:pt x="1379701" y="301688"/>
                      </a:cubicBezTo>
                      <a:cubicBezTo>
                        <a:pt x="1379701" y="306738"/>
                        <a:pt x="1375607" y="310832"/>
                        <a:pt x="1370557" y="310832"/>
                      </a:cubicBezTo>
                      <a:lnTo>
                        <a:pt x="1343226" y="310832"/>
                      </a:lnTo>
                      <a:lnTo>
                        <a:pt x="1343226" y="385248"/>
                      </a:lnTo>
                      <a:lnTo>
                        <a:pt x="1497488" y="385248"/>
                      </a:lnTo>
                      <a:lnTo>
                        <a:pt x="1505347" y="388503"/>
                      </a:lnTo>
                      <a:lnTo>
                        <a:pt x="1505405" y="388454"/>
                      </a:lnTo>
                      <a:cubicBezTo>
                        <a:pt x="1511207" y="383585"/>
                        <a:pt x="1519859" y="384342"/>
                        <a:pt x="1524728" y="390145"/>
                      </a:cubicBezTo>
                      <a:cubicBezTo>
                        <a:pt x="1529597" y="395948"/>
                        <a:pt x="1528840" y="404599"/>
                        <a:pt x="1523038" y="409469"/>
                      </a:cubicBezTo>
                      <a:lnTo>
                        <a:pt x="1085083" y="776956"/>
                      </a:lnTo>
                      <a:lnTo>
                        <a:pt x="1087573" y="789880"/>
                      </a:lnTo>
                      <a:cubicBezTo>
                        <a:pt x="1095377" y="845416"/>
                        <a:pt x="1103907" y="900770"/>
                        <a:pt x="1112255" y="956306"/>
                      </a:cubicBezTo>
                      <a:cubicBezTo>
                        <a:pt x="1119333" y="1003130"/>
                        <a:pt x="1126411" y="1049955"/>
                        <a:pt x="1133490" y="1096779"/>
                      </a:cubicBezTo>
                      <a:cubicBezTo>
                        <a:pt x="1137845" y="1126362"/>
                        <a:pt x="1142383" y="1155763"/>
                        <a:pt x="1146738" y="1185346"/>
                      </a:cubicBezTo>
                      <a:cubicBezTo>
                        <a:pt x="1146920" y="1186798"/>
                        <a:pt x="1146557" y="1189339"/>
                        <a:pt x="1147283" y="1189702"/>
                      </a:cubicBezTo>
                      <a:cubicBezTo>
                        <a:pt x="1160532" y="1195328"/>
                        <a:pt x="1152546" y="1206762"/>
                        <a:pt x="1153816" y="1215292"/>
                      </a:cubicBezTo>
                      <a:cubicBezTo>
                        <a:pt x="1155450" y="1226726"/>
                        <a:pt x="1154542" y="1238522"/>
                        <a:pt x="1156176" y="1249956"/>
                      </a:cubicBezTo>
                      <a:cubicBezTo>
                        <a:pt x="1167247" y="1325093"/>
                        <a:pt x="1178862" y="1400230"/>
                        <a:pt x="1190114" y="1475367"/>
                      </a:cubicBezTo>
                      <a:cubicBezTo>
                        <a:pt x="1199370" y="1536710"/>
                        <a:pt x="1208445" y="1598235"/>
                        <a:pt x="1217701" y="1659579"/>
                      </a:cubicBezTo>
                      <a:cubicBezTo>
                        <a:pt x="1218064" y="1661756"/>
                        <a:pt x="1220605" y="1663753"/>
                        <a:pt x="1221875" y="1665931"/>
                      </a:cubicBezTo>
                      <a:cubicBezTo>
                        <a:pt x="1222964" y="1667746"/>
                        <a:pt x="1224416" y="1669924"/>
                        <a:pt x="1224235" y="1671920"/>
                      </a:cubicBezTo>
                      <a:cubicBezTo>
                        <a:pt x="1221875" y="1709307"/>
                        <a:pt x="1230587" y="1745423"/>
                        <a:pt x="1235668" y="1781903"/>
                      </a:cubicBezTo>
                      <a:cubicBezTo>
                        <a:pt x="1242928" y="1833264"/>
                        <a:pt x="1251095" y="1884444"/>
                        <a:pt x="1258718" y="1935625"/>
                      </a:cubicBezTo>
                      <a:cubicBezTo>
                        <a:pt x="1266340" y="1986260"/>
                        <a:pt x="1273600" y="2037077"/>
                        <a:pt x="1281222" y="2087713"/>
                      </a:cubicBezTo>
                      <a:lnTo>
                        <a:pt x="1286826" y="2124229"/>
                      </a:lnTo>
                      <a:lnTo>
                        <a:pt x="1623061" y="2124229"/>
                      </a:lnTo>
                      <a:lnTo>
                        <a:pt x="1636122" y="2129640"/>
                      </a:lnTo>
                      <a:lnTo>
                        <a:pt x="1640572" y="2129637"/>
                      </a:lnTo>
                      <a:lnTo>
                        <a:pt x="1640572" y="2134176"/>
                      </a:lnTo>
                      <a:lnTo>
                        <a:pt x="1645921" y="2147089"/>
                      </a:lnTo>
                      <a:lnTo>
                        <a:pt x="1645920" y="2147089"/>
                      </a:lnTo>
                      <a:lnTo>
                        <a:pt x="1640572" y="2160000"/>
                      </a:lnTo>
                      <a:lnTo>
                        <a:pt x="1640572" y="2166683"/>
                      </a:lnTo>
                      <a:lnTo>
                        <a:pt x="1630945" y="2166683"/>
                      </a:lnTo>
                      <a:lnTo>
                        <a:pt x="1623060" y="2169949"/>
                      </a:lnTo>
                      <a:lnTo>
                        <a:pt x="22860" y="2169948"/>
                      </a:lnTo>
                      <a:lnTo>
                        <a:pt x="14978" y="2166683"/>
                      </a:lnTo>
                      <a:lnTo>
                        <a:pt x="5349" y="2166683"/>
                      </a:lnTo>
                      <a:lnTo>
                        <a:pt x="5349" y="2160002"/>
                      </a:lnTo>
                      <a:lnTo>
                        <a:pt x="0" y="2147089"/>
                      </a:lnTo>
                      <a:lnTo>
                        <a:pt x="6696" y="2130925"/>
                      </a:lnTo>
                      <a:cubicBezTo>
                        <a:pt x="10833" y="2126788"/>
                        <a:pt x="16548" y="2124229"/>
                        <a:pt x="22860" y="2124229"/>
                      </a:cubicBezTo>
                      <a:lnTo>
                        <a:pt x="410941" y="2124229"/>
                      </a:lnTo>
                      <a:lnTo>
                        <a:pt x="415334" y="2082631"/>
                      </a:lnTo>
                      <a:cubicBezTo>
                        <a:pt x="419509" y="2042159"/>
                        <a:pt x="423683" y="2001505"/>
                        <a:pt x="427676" y="1961033"/>
                      </a:cubicBezTo>
                      <a:cubicBezTo>
                        <a:pt x="430943" y="1928365"/>
                        <a:pt x="433846" y="1895515"/>
                        <a:pt x="437295" y="1862847"/>
                      </a:cubicBezTo>
                      <a:cubicBezTo>
                        <a:pt x="441287" y="1823827"/>
                        <a:pt x="445462" y="1784807"/>
                        <a:pt x="449455" y="1745786"/>
                      </a:cubicBezTo>
                      <a:cubicBezTo>
                        <a:pt x="450906" y="1732538"/>
                        <a:pt x="451995" y="1719289"/>
                        <a:pt x="453447" y="1706221"/>
                      </a:cubicBezTo>
                      <a:cubicBezTo>
                        <a:pt x="454173" y="1699688"/>
                        <a:pt x="454173" y="1693517"/>
                        <a:pt x="444554" y="1691158"/>
                      </a:cubicBezTo>
                      <a:cubicBezTo>
                        <a:pt x="461977" y="1681902"/>
                        <a:pt x="456896" y="1666112"/>
                        <a:pt x="458348" y="1653227"/>
                      </a:cubicBezTo>
                      <a:cubicBezTo>
                        <a:pt x="464700" y="1599869"/>
                        <a:pt x="469600" y="1546329"/>
                        <a:pt x="475045" y="1492971"/>
                      </a:cubicBezTo>
                      <a:cubicBezTo>
                        <a:pt x="479582" y="1447962"/>
                        <a:pt x="483756" y="1402771"/>
                        <a:pt x="488112" y="1357761"/>
                      </a:cubicBezTo>
                      <a:cubicBezTo>
                        <a:pt x="492286" y="1315656"/>
                        <a:pt x="496097" y="1273550"/>
                        <a:pt x="501179" y="1231626"/>
                      </a:cubicBezTo>
                      <a:cubicBezTo>
                        <a:pt x="502450" y="1222007"/>
                        <a:pt x="495190" y="1221099"/>
                        <a:pt x="490834" y="1215473"/>
                      </a:cubicBezTo>
                      <a:cubicBezTo>
                        <a:pt x="506805" y="1209484"/>
                        <a:pt x="504446" y="1195328"/>
                        <a:pt x="505898" y="1182805"/>
                      </a:cubicBezTo>
                      <a:cubicBezTo>
                        <a:pt x="510072" y="1142877"/>
                        <a:pt x="514065" y="1102950"/>
                        <a:pt x="518239" y="1063022"/>
                      </a:cubicBezTo>
                      <a:cubicBezTo>
                        <a:pt x="521506" y="1030898"/>
                        <a:pt x="524591" y="998774"/>
                        <a:pt x="527858" y="966651"/>
                      </a:cubicBezTo>
                      <a:cubicBezTo>
                        <a:pt x="531851" y="927086"/>
                        <a:pt x="536025" y="887340"/>
                        <a:pt x="540018" y="847775"/>
                      </a:cubicBezTo>
                      <a:lnTo>
                        <a:pt x="548341" y="764399"/>
                      </a:lnTo>
                      <a:lnTo>
                        <a:pt x="132037" y="415079"/>
                      </a:lnTo>
                      <a:lnTo>
                        <a:pt x="129621" y="410438"/>
                      </a:lnTo>
                      <a:lnTo>
                        <a:pt x="125334" y="408662"/>
                      </a:lnTo>
                      <a:cubicBezTo>
                        <a:pt x="122852" y="406180"/>
                        <a:pt x="121316" y="402751"/>
                        <a:pt x="121316" y="398964"/>
                      </a:cubicBezTo>
                      <a:cubicBezTo>
                        <a:pt x="121316" y="391389"/>
                        <a:pt x="127457" y="385248"/>
                        <a:pt x="135032" y="385248"/>
                      </a:cubicBezTo>
                      <a:lnTo>
                        <a:pt x="301963" y="385248"/>
                      </a:lnTo>
                      <a:lnTo>
                        <a:pt x="301963" y="319242"/>
                      </a:lnTo>
                      <a:lnTo>
                        <a:pt x="274367" y="319242"/>
                      </a:lnTo>
                      <a:cubicBezTo>
                        <a:pt x="269317" y="319242"/>
                        <a:pt x="265223" y="315148"/>
                        <a:pt x="265223" y="310098"/>
                      </a:cubicBezTo>
                      <a:cubicBezTo>
                        <a:pt x="265223" y="305048"/>
                        <a:pt x="269317" y="300954"/>
                        <a:pt x="274367" y="300954"/>
                      </a:cubicBezTo>
                      <a:lnTo>
                        <a:pt x="301963" y="300954"/>
                      </a:lnTo>
                      <a:lnTo>
                        <a:pt x="301963" y="290444"/>
                      </a:lnTo>
                      <a:lnTo>
                        <a:pt x="274367" y="290444"/>
                      </a:lnTo>
                      <a:cubicBezTo>
                        <a:pt x="269317" y="290444"/>
                        <a:pt x="265223" y="286350"/>
                        <a:pt x="265223" y="281300"/>
                      </a:cubicBezTo>
                      <a:cubicBezTo>
                        <a:pt x="265223" y="276250"/>
                        <a:pt x="269317" y="272156"/>
                        <a:pt x="274367" y="272156"/>
                      </a:cubicBezTo>
                      <a:lnTo>
                        <a:pt x="301963" y="272156"/>
                      </a:lnTo>
                      <a:lnTo>
                        <a:pt x="301963" y="261646"/>
                      </a:lnTo>
                      <a:lnTo>
                        <a:pt x="274367" y="261646"/>
                      </a:lnTo>
                      <a:cubicBezTo>
                        <a:pt x="269317" y="261646"/>
                        <a:pt x="265223" y="257552"/>
                        <a:pt x="265223" y="252502"/>
                      </a:cubicBezTo>
                      <a:cubicBezTo>
                        <a:pt x="265223" y="247452"/>
                        <a:pt x="269317" y="243358"/>
                        <a:pt x="274367" y="243358"/>
                      </a:cubicBezTo>
                      <a:lnTo>
                        <a:pt x="301963" y="243358"/>
                      </a:lnTo>
                      <a:lnTo>
                        <a:pt x="301963" y="219866"/>
                      </a:lnTo>
                      <a:cubicBezTo>
                        <a:pt x="301963" y="212291"/>
                        <a:pt x="308104" y="206150"/>
                        <a:pt x="315679" y="206150"/>
                      </a:cubicBezTo>
                      <a:cubicBezTo>
                        <a:pt x="323254" y="206150"/>
                        <a:pt x="329395" y="212291"/>
                        <a:pt x="329395" y="219866"/>
                      </a:cubicBezTo>
                      <a:lnTo>
                        <a:pt x="329395" y="243358"/>
                      </a:lnTo>
                      <a:lnTo>
                        <a:pt x="358387" y="243358"/>
                      </a:lnTo>
                      <a:cubicBezTo>
                        <a:pt x="363437" y="243358"/>
                        <a:pt x="367531" y="247452"/>
                        <a:pt x="367531" y="252502"/>
                      </a:cubicBezTo>
                      <a:cubicBezTo>
                        <a:pt x="367531" y="257552"/>
                        <a:pt x="363437" y="261646"/>
                        <a:pt x="358387" y="261646"/>
                      </a:cubicBezTo>
                      <a:lnTo>
                        <a:pt x="329395" y="261646"/>
                      </a:lnTo>
                      <a:lnTo>
                        <a:pt x="329395" y="272156"/>
                      </a:lnTo>
                      <a:lnTo>
                        <a:pt x="358387" y="272156"/>
                      </a:lnTo>
                      <a:cubicBezTo>
                        <a:pt x="363437" y="272156"/>
                        <a:pt x="367531" y="276250"/>
                        <a:pt x="367531" y="281300"/>
                      </a:cubicBezTo>
                      <a:cubicBezTo>
                        <a:pt x="367531" y="286350"/>
                        <a:pt x="363437" y="290444"/>
                        <a:pt x="358387" y="290444"/>
                      </a:cubicBezTo>
                      <a:lnTo>
                        <a:pt x="329395" y="290444"/>
                      </a:lnTo>
                      <a:lnTo>
                        <a:pt x="329395" y="300954"/>
                      </a:lnTo>
                      <a:lnTo>
                        <a:pt x="358387" y="300954"/>
                      </a:lnTo>
                      <a:cubicBezTo>
                        <a:pt x="363437" y="300954"/>
                        <a:pt x="367531" y="305048"/>
                        <a:pt x="367531" y="310098"/>
                      </a:cubicBezTo>
                      <a:cubicBezTo>
                        <a:pt x="367531" y="315148"/>
                        <a:pt x="363437" y="319242"/>
                        <a:pt x="358387" y="319242"/>
                      </a:cubicBezTo>
                      <a:lnTo>
                        <a:pt x="329395" y="319242"/>
                      </a:lnTo>
                      <a:lnTo>
                        <a:pt x="329395" y="385248"/>
                      </a:lnTo>
                      <a:lnTo>
                        <a:pt x="447531" y="385248"/>
                      </a:lnTo>
                      <a:lnTo>
                        <a:pt x="447531" y="315782"/>
                      </a:lnTo>
                      <a:lnTo>
                        <a:pt x="417009" y="315782"/>
                      </a:lnTo>
                      <a:cubicBezTo>
                        <a:pt x="411959" y="315782"/>
                        <a:pt x="407865" y="311688"/>
                        <a:pt x="407865" y="306638"/>
                      </a:cubicBezTo>
                      <a:cubicBezTo>
                        <a:pt x="407865" y="301588"/>
                        <a:pt x="411959" y="297494"/>
                        <a:pt x="417009" y="297494"/>
                      </a:cubicBezTo>
                      <a:lnTo>
                        <a:pt x="447531" y="297494"/>
                      </a:lnTo>
                      <a:lnTo>
                        <a:pt x="447531" y="286984"/>
                      </a:lnTo>
                      <a:lnTo>
                        <a:pt x="417009" y="286984"/>
                      </a:lnTo>
                      <a:cubicBezTo>
                        <a:pt x="411959" y="286984"/>
                        <a:pt x="407865" y="282890"/>
                        <a:pt x="407865" y="277840"/>
                      </a:cubicBezTo>
                      <a:cubicBezTo>
                        <a:pt x="407865" y="272790"/>
                        <a:pt x="411959" y="268696"/>
                        <a:pt x="417009" y="268696"/>
                      </a:cubicBezTo>
                      <a:lnTo>
                        <a:pt x="447531" y="268696"/>
                      </a:lnTo>
                      <a:lnTo>
                        <a:pt x="447531" y="258186"/>
                      </a:lnTo>
                      <a:lnTo>
                        <a:pt x="417009" y="258186"/>
                      </a:lnTo>
                      <a:cubicBezTo>
                        <a:pt x="411959" y="258186"/>
                        <a:pt x="407865" y="254092"/>
                        <a:pt x="407865" y="249042"/>
                      </a:cubicBezTo>
                      <a:cubicBezTo>
                        <a:pt x="407865" y="243992"/>
                        <a:pt x="411959" y="239898"/>
                        <a:pt x="417009" y="239898"/>
                      </a:cubicBezTo>
                      <a:lnTo>
                        <a:pt x="447531" y="239898"/>
                      </a:lnTo>
                      <a:lnTo>
                        <a:pt x="447531" y="219866"/>
                      </a:lnTo>
                      <a:cubicBezTo>
                        <a:pt x="447531" y="212291"/>
                        <a:pt x="453672" y="206150"/>
                        <a:pt x="461247" y="206150"/>
                      </a:cubicBezTo>
                      <a:cubicBezTo>
                        <a:pt x="468822" y="206150"/>
                        <a:pt x="474963" y="212291"/>
                        <a:pt x="474963" y="219866"/>
                      </a:cubicBezTo>
                      <a:lnTo>
                        <a:pt x="474963" y="239898"/>
                      </a:lnTo>
                      <a:lnTo>
                        <a:pt x="501029" y="239898"/>
                      </a:lnTo>
                      <a:cubicBezTo>
                        <a:pt x="506079" y="239898"/>
                        <a:pt x="510173" y="243992"/>
                        <a:pt x="510173" y="249042"/>
                      </a:cubicBezTo>
                      <a:cubicBezTo>
                        <a:pt x="510173" y="254092"/>
                        <a:pt x="506079" y="258186"/>
                        <a:pt x="501029" y="258186"/>
                      </a:cubicBezTo>
                      <a:lnTo>
                        <a:pt x="474963" y="258186"/>
                      </a:lnTo>
                      <a:lnTo>
                        <a:pt x="474963" y="268696"/>
                      </a:lnTo>
                      <a:lnTo>
                        <a:pt x="501029" y="268696"/>
                      </a:lnTo>
                      <a:cubicBezTo>
                        <a:pt x="506079" y="268696"/>
                        <a:pt x="510173" y="272790"/>
                        <a:pt x="510173" y="277840"/>
                      </a:cubicBezTo>
                      <a:cubicBezTo>
                        <a:pt x="510173" y="282890"/>
                        <a:pt x="506079" y="286984"/>
                        <a:pt x="501029" y="286984"/>
                      </a:cubicBezTo>
                      <a:lnTo>
                        <a:pt x="474963" y="286984"/>
                      </a:lnTo>
                      <a:lnTo>
                        <a:pt x="474963" y="297494"/>
                      </a:lnTo>
                      <a:lnTo>
                        <a:pt x="501029" y="297494"/>
                      </a:lnTo>
                      <a:cubicBezTo>
                        <a:pt x="506079" y="297494"/>
                        <a:pt x="510173" y="301588"/>
                        <a:pt x="510173" y="306638"/>
                      </a:cubicBezTo>
                      <a:cubicBezTo>
                        <a:pt x="510173" y="311688"/>
                        <a:pt x="506079" y="315782"/>
                        <a:pt x="501029" y="315782"/>
                      </a:cubicBezTo>
                      <a:lnTo>
                        <a:pt x="474963" y="315782"/>
                      </a:lnTo>
                      <a:lnTo>
                        <a:pt x="474963" y="385248"/>
                      </a:lnTo>
                      <a:lnTo>
                        <a:pt x="588306" y="385248"/>
                      </a:lnTo>
                      <a:lnTo>
                        <a:pt x="588536" y="382944"/>
                      </a:lnTo>
                      <a:cubicBezTo>
                        <a:pt x="591818" y="350126"/>
                        <a:pt x="595397" y="317308"/>
                        <a:pt x="598679" y="284490"/>
                      </a:cubicBezTo>
                      <a:cubicBezTo>
                        <a:pt x="601365" y="258385"/>
                        <a:pt x="603752" y="232130"/>
                        <a:pt x="606437" y="206025"/>
                      </a:cubicBezTo>
                      <a:cubicBezTo>
                        <a:pt x="609718" y="173206"/>
                        <a:pt x="613150" y="140388"/>
                        <a:pt x="616580" y="107571"/>
                      </a:cubicBezTo>
                      <a:lnTo>
                        <a:pt x="616580" y="105641"/>
                      </a:lnTo>
                      <a:lnTo>
                        <a:pt x="569236" y="105641"/>
                      </a:lnTo>
                      <a:cubicBezTo>
                        <a:pt x="562924" y="105641"/>
                        <a:pt x="557209" y="103082"/>
                        <a:pt x="553072" y="98945"/>
                      </a:cubicBezTo>
                      <a:lnTo>
                        <a:pt x="546376" y="82781"/>
                      </a:lnTo>
                      <a:lnTo>
                        <a:pt x="553072" y="66617"/>
                      </a:lnTo>
                      <a:cubicBezTo>
                        <a:pt x="557209" y="62481"/>
                        <a:pt x="562924" y="59922"/>
                        <a:pt x="569236" y="59922"/>
                      </a:cubicBezTo>
                      <a:lnTo>
                        <a:pt x="659192" y="59922"/>
                      </a:lnTo>
                      <a:lnTo>
                        <a:pt x="649547" y="36638"/>
                      </a:lnTo>
                      <a:cubicBezTo>
                        <a:pt x="649547" y="16403"/>
                        <a:pt x="665950" y="0"/>
                        <a:pt x="686185" y="0"/>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209" name="Google Shape;209;p1"/>
                <p:cNvSpPr/>
                <p:nvPr/>
              </p:nvSpPr>
              <p:spPr>
                <a:xfrm>
                  <a:off x="7844508" y="2609250"/>
                  <a:ext cx="290442" cy="463503"/>
                </a:xfrm>
                <a:custGeom>
                  <a:rect b="b" l="l" r="r" t="t"/>
                  <a:pathLst>
                    <a:path extrusionOk="0" h="2169949" w="1645921">
                      <a:moveTo>
                        <a:pt x="817516" y="1935988"/>
                      </a:moveTo>
                      <a:lnTo>
                        <a:pt x="513238" y="2124229"/>
                      </a:lnTo>
                      <a:lnTo>
                        <a:pt x="820226" y="2124229"/>
                      </a:lnTo>
                      <a:close/>
                      <a:moveTo>
                        <a:pt x="848006" y="1933084"/>
                      </a:moveTo>
                      <a:lnTo>
                        <a:pt x="851058" y="2124229"/>
                      </a:lnTo>
                      <a:lnTo>
                        <a:pt x="1165501" y="2124229"/>
                      </a:lnTo>
                      <a:close/>
                      <a:moveTo>
                        <a:pt x="483030" y="1713663"/>
                      </a:moveTo>
                      <a:lnTo>
                        <a:pt x="441567" y="2124229"/>
                      </a:lnTo>
                      <a:lnTo>
                        <a:pt x="456637" y="2124229"/>
                      </a:lnTo>
                      <a:lnTo>
                        <a:pt x="806082" y="1908038"/>
                      </a:lnTo>
                      <a:cubicBezTo>
                        <a:pt x="698096" y="1843065"/>
                        <a:pt x="591198" y="1778817"/>
                        <a:pt x="483030" y="1713663"/>
                      </a:cubicBezTo>
                      <a:close/>
                      <a:moveTo>
                        <a:pt x="1192837" y="1703681"/>
                      </a:moveTo>
                      <a:cubicBezTo>
                        <a:pt x="1082854" y="1771921"/>
                        <a:pt x="973779" y="1839254"/>
                        <a:pt x="863251" y="1907494"/>
                      </a:cubicBezTo>
                      <a:lnTo>
                        <a:pt x="1223376" y="2124229"/>
                      </a:lnTo>
                      <a:lnTo>
                        <a:pt x="1255703" y="2124229"/>
                      </a:lnTo>
                      <a:close/>
                      <a:moveTo>
                        <a:pt x="813705" y="1701321"/>
                      </a:moveTo>
                      <a:cubicBezTo>
                        <a:pt x="718422" y="1702229"/>
                        <a:pt x="624048" y="1703318"/>
                        <a:pt x="529673" y="1704407"/>
                      </a:cubicBezTo>
                      <a:cubicBezTo>
                        <a:pt x="529492" y="1705133"/>
                        <a:pt x="529310" y="1705859"/>
                        <a:pt x="529129" y="1706584"/>
                      </a:cubicBezTo>
                      <a:cubicBezTo>
                        <a:pt x="624411" y="1763935"/>
                        <a:pt x="719874" y="1821286"/>
                        <a:pt x="816608" y="1879544"/>
                      </a:cubicBezTo>
                      <a:cubicBezTo>
                        <a:pt x="815701" y="1819108"/>
                        <a:pt x="814794" y="1760668"/>
                        <a:pt x="813705" y="1701321"/>
                      </a:cubicBezTo>
                      <a:close/>
                      <a:moveTo>
                        <a:pt x="1143109" y="1697147"/>
                      </a:moveTo>
                      <a:cubicBezTo>
                        <a:pt x="1043471" y="1698236"/>
                        <a:pt x="944014" y="1699325"/>
                        <a:pt x="844376" y="1700595"/>
                      </a:cubicBezTo>
                      <a:cubicBezTo>
                        <a:pt x="845284" y="1762120"/>
                        <a:pt x="846191" y="1821467"/>
                        <a:pt x="847280" y="1882630"/>
                      </a:cubicBezTo>
                      <a:cubicBezTo>
                        <a:pt x="947281" y="1820742"/>
                        <a:pt x="1045467" y="1759943"/>
                        <a:pt x="1143835" y="1699143"/>
                      </a:cubicBezTo>
                      <a:cubicBezTo>
                        <a:pt x="1143653" y="1698417"/>
                        <a:pt x="1143290" y="1697873"/>
                        <a:pt x="1143109" y="1697147"/>
                      </a:cubicBezTo>
                      <a:close/>
                      <a:moveTo>
                        <a:pt x="840565" y="1456129"/>
                      </a:moveTo>
                      <a:cubicBezTo>
                        <a:pt x="841835" y="1528906"/>
                        <a:pt x="842924" y="1599506"/>
                        <a:pt x="844195" y="1670287"/>
                      </a:cubicBezTo>
                      <a:cubicBezTo>
                        <a:pt x="944922" y="1669016"/>
                        <a:pt x="1044923" y="1667927"/>
                        <a:pt x="1144923" y="1666838"/>
                      </a:cubicBezTo>
                      <a:cubicBezTo>
                        <a:pt x="1145105" y="1666294"/>
                        <a:pt x="1145286" y="1665749"/>
                        <a:pt x="1145649" y="1665205"/>
                      </a:cubicBezTo>
                      <a:cubicBezTo>
                        <a:pt x="1044378" y="1595876"/>
                        <a:pt x="942925" y="1526365"/>
                        <a:pt x="840565" y="1456129"/>
                      </a:cubicBezTo>
                      <a:close/>
                      <a:moveTo>
                        <a:pt x="810075" y="1455403"/>
                      </a:moveTo>
                      <a:cubicBezTo>
                        <a:pt x="712252" y="1528362"/>
                        <a:pt x="616062" y="1600413"/>
                        <a:pt x="517695" y="1674098"/>
                      </a:cubicBezTo>
                      <a:cubicBezTo>
                        <a:pt x="617877" y="1672827"/>
                        <a:pt x="715156" y="1671738"/>
                        <a:pt x="813342" y="1670650"/>
                      </a:cubicBezTo>
                      <a:cubicBezTo>
                        <a:pt x="812253" y="1598780"/>
                        <a:pt x="811164" y="1527999"/>
                        <a:pt x="810075" y="1455403"/>
                      </a:cubicBezTo>
                      <a:close/>
                      <a:moveTo>
                        <a:pt x="530580" y="1243604"/>
                      </a:moveTo>
                      <a:cubicBezTo>
                        <a:pt x="516606" y="1382081"/>
                        <a:pt x="502813" y="1518924"/>
                        <a:pt x="488656" y="1658308"/>
                      </a:cubicBezTo>
                      <a:cubicBezTo>
                        <a:pt x="593013" y="1580268"/>
                        <a:pt x="695010" y="1504042"/>
                        <a:pt x="797915" y="1426909"/>
                      </a:cubicBezTo>
                      <a:cubicBezTo>
                        <a:pt x="708440" y="1365565"/>
                        <a:pt x="620055" y="1304948"/>
                        <a:pt x="530580" y="1243604"/>
                      </a:cubicBezTo>
                      <a:close/>
                      <a:moveTo>
                        <a:pt x="836935" y="1223277"/>
                      </a:moveTo>
                      <a:cubicBezTo>
                        <a:pt x="837843" y="1280628"/>
                        <a:pt x="838750" y="1337071"/>
                        <a:pt x="839658" y="1395693"/>
                      </a:cubicBezTo>
                      <a:cubicBezTo>
                        <a:pt x="917154" y="1337797"/>
                        <a:pt x="993016" y="1280991"/>
                        <a:pt x="1070150" y="1223277"/>
                      </a:cubicBezTo>
                      <a:cubicBezTo>
                        <a:pt x="991202" y="1223277"/>
                        <a:pt x="914068" y="1223277"/>
                        <a:pt x="836935" y="1223277"/>
                      </a:cubicBezTo>
                      <a:close/>
                      <a:moveTo>
                        <a:pt x="553085" y="1223277"/>
                      </a:moveTo>
                      <a:cubicBezTo>
                        <a:pt x="639111" y="1282080"/>
                        <a:pt x="723323" y="1339975"/>
                        <a:pt x="809167" y="1398778"/>
                      </a:cubicBezTo>
                      <a:cubicBezTo>
                        <a:pt x="808260" y="1338886"/>
                        <a:pt x="807352" y="1280991"/>
                        <a:pt x="806445" y="1223277"/>
                      </a:cubicBezTo>
                      <a:cubicBezTo>
                        <a:pt x="722052" y="1223277"/>
                        <a:pt x="638567" y="1223277"/>
                        <a:pt x="553085" y="1223277"/>
                      </a:cubicBezTo>
                      <a:close/>
                      <a:moveTo>
                        <a:pt x="1121148" y="1222551"/>
                      </a:moveTo>
                      <a:cubicBezTo>
                        <a:pt x="1029859" y="1290973"/>
                        <a:pt x="940021" y="1358124"/>
                        <a:pt x="849095" y="1426001"/>
                      </a:cubicBezTo>
                      <a:cubicBezTo>
                        <a:pt x="961800" y="1503135"/>
                        <a:pt x="1073235" y="1579542"/>
                        <a:pt x="1185940" y="1656856"/>
                      </a:cubicBezTo>
                      <a:cubicBezTo>
                        <a:pt x="1164161" y="1511665"/>
                        <a:pt x="1142746" y="1367925"/>
                        <a:pt x="1121148" y="1222551"/>
                      </a:cubicBezTo>
                      <a:close/>
                      <a:moveTo>
                        <a:pt x="803178" y="1009119"/>
                      </a:moveTo>
                      <a:cubicBezTo>
                        <a:pt x="724956" y="1070463"/>
                        <a:pt x="648367" y="1130354"/>
                        <a:pt x="570690" y="1191335"/>
                      </a:cubicBezTo>
                      <a:cubicBezTo>
                        <a:pt x="650001" y="1191335"/>
                        <a:pt x="727315" y="1191335"/>
                        <a:pt x="805901" y="1191335"/>
                      </a:cubicBezTo>
                      <a:cubicBezTo>
                        <a:pt x="804993" y="1130899"/>
                        <a:pt x="804086" y="1070826"/>
                        <a:pt x="803178" y="1009119"/>
                      </a:cubicBezTo>
                      <a:close/>
                      <a:moveTo>
                        <a:pt x="833305" y="992422"/>
                      </a:moveTo>
                      <a:cubicBezTo>
                        <a:pt x="834394" y="1059936"/>
                        <a:pt x="835483" y="1125636"/>
                        <a:pt x="836572" y="1191154"/>
                      </a:cubicBezTo>
                      <a:cubicBezTo>
                        <a:pt x="920421" y="1191154"/>
                        <a:pt x="1003180" y="1191154"/>
                        <a:pt x="1087391" y="1191154"/>
                      </a:cubicBezTo>
                      <a:cubicBezTo>
                        <a:pt x="1002272" y="1124547"/>
                        <a:pt x="918424" y="1059029"/>
                        <a:pt x="833305" y="992422"/>
                      </a:cubicBezTo>
                      <a:close/>
                      <a:moveTo>
                        <a:pt x="1055404" y="817761"/>
                      </a:moveTo>
                      <a:cubicBezTo>
                        <a:pt x="1051910" y="816514"/>
                        <a:pt x="1047464" y="817648"/>
                        <a:pt x="1042745" y="821277"/>
                      </a:cubicBezTo>
                      <a:cubicBezTo>
                        <a:pt x="1023507" y="836341"/>
                        <a:pt x="1004269" y="851405"/>
                        <a:pt x="985031" y="866468"/>
                      </a:cubicBezTo>
                      <a:cubicBezTo>
                        <a:pt x="941473" y="900770"/>
                        <a:pt x="897916" y="934890"/>
                        <a:pt x="853269" y="969918"/>
                      </a:cubicBezTo>
                      <a:cubicBezTo>
                        <a:pt x="940384" y="1037976"/>
                        <a:pt x="1026411" y="1105309"/>
                        <a:pt x="1113707" y="1173549"/>
                      </a:cubicBezTo>
                      <a:cubicBezTo>
                        <a:pt x="1108625" y="1138521"/>
                        <a:pt x="1103907" y="1105490"/>
                        <a:pt x="1099007" y="1072459"/>
                      </a:cubicBezTo>
                      <a:cubicBezTo>
                        <a:pt x="1092654" y="1029628"/>
                        <a:pt x="1086121" y="986615"/>
                        <a:pt x="1079587" y="943783"/>
                      </a:cubicBezTo>
                      <a:cubicBezTo>
                        <a:pt x="1073779" y="905307"/>
                        <a:pt x="1068335" y="866831"/>
                        <a:pt x="1062346" y="828537"/>
                      </a:cubicBezTo>
                      <a:cubicBezTo>
                        <a:pt x="1061439" y="822639"/>
                        <a:pt x="1058898" y="819009"/>
                        <a:pt x="1055404" y="817761"/>
                      </a:cubicBezTo>
                      <a:close/>
                      <a:moveTo>
                        <a:pt x="576134" y="791513"/>
                      </a:moveTo>
                      <a:cubicBezTo>
                        <a:pt x="563067" y="921460"/>
                        <a:pt x="550181" y="1049773"/>
                        <a:pt x="537114" y="1179357"/>
                      </a:cubicBezTo>
                      <a:cubicBezTo>
                        <a:pt x="539292" y="1178086"/>
                        <a:pt x="540199" y="1177723"/>
                        <a:pt x="540744" y="1177179"/>
                      </a:cubicBezTo>
                      <a:cubicBezTo>
                        <a:pt x="625863" y="1110391"/>
                        <a:pt x="710981" y="1043602"/>
                        <a:pt x="796100" y="976996"/>
                      </a:cubicBezTo>
                      <a:cubicBezTo>
                        <a:pt x="804449" y="970462"/>
                        <a:pt x="804449" y="969918"/>
                        <a:pt x="796100" y="963384"/>
                      </a:cubicBezTo>
                      <a:cubicBezTo>
                        <a:pt x="736934" y="916923"/>
                        <a:pt x="677587" y="870643"/>
                        <a:pt x="618240" y="824181"/>
                      </a:cubicBezTo>
                      <a:cubicBezTo>
                        <a:pt x="604628" y="813473"/>
                        <a:pt x="590835" y="802947"/>
                        <a:pt x="576134" y="791513"/>
                      </a:cubicBezTo>
                      <a:close/>
                      <a:moveTo>
                        <a:pt x="832035" y="779716"/>
                      </a:moveTo>
                      <a:cubicBezTo>
                        <a:pt x="832035" y="836160"/>
                        <a:pt x="832035" y="891151"/>
                        <a:pt x="832035" y="948865"/>
                      </a:cubicBezTo>
                      <a:lnTo>
                        <a:pt x="1031534" y="792496"/>
                      </a:lnTo>
                      <a:lnTo>
                        <a:pt x="1031242" y="791569"/>
                      </a:lnTo>
                      <a:lnTo>
                        <a:pt x="1035405" y="783570"/>
                      </a:lnTo>
                      <a:close/>
                      <a:moveTo>
                        <a:pt x="607714" y="775723"/>
                      </a:moveTo>
                      <a:cubicBezTo>
                        <a:pt x="607532" y="776449"/>
                        <a:pt x="607532" y="776994"/>
                        <a:pt x="607351" y="777720"/>
                      </a:cubicBezTo>
                      <a:cubicBezTo>
                        <a:pt x="671598" y="827993"/>
                        <a:pt x="735845" y="878265"/>
                        <a:pt x="800637" y="928901"/>
                      </a:cubicBezTo>
                      <a:cubicBezTo>
                        <a:pt x="800637" y="878810"/>
                        <a:pt x="800637" y="829626"/>
                        <a:pt x="800637" y="779353"/>
                      </a:cubicBezTo>
                      <a:cubicBezTo>
                        <a:pt x="735119" y="778083"/>
                        <a:pt x="671417" y="776812"/>
                        <a:pt x="607714" y="775723"/>
                      </a:cubicBezTo>
                      <a:close/>
                      <a:moveTo>
                        <a:pt x="796931" y="594770"/>
                      </a:moveTo>
                      <a:cubicBezTo>
                        <a:pt x="732637" y="645191"/>
                        <a:pt x="669686" y="694418"/>
                        <a:pt x="605840" y="744540"/>
                      </a:cubicBezTo>
                      <a:cubicBezTo>
                        <a:pt x="671029" y="744540"/>
                        <a:pt x="734576" y="744540"/>
                        <a:pt x="799169" y="744540"/>
                      </a:cubicBezTo>
                      <a:cubicBezTo>
                        <a:pt x="798423" y="694866"/>
                        <a:pt x="797677" y="645489"/>
                        <a:pt x="796931" y="594770"/>
                      </a:cubicBezTo>
                      <a:close/>
                      <a:moveTo>
                        <a:pt x="821693" y="581046"/>
                      </a:moveTo>
                      <a:cubicBezTo>
                        <a:pt x="822588" y="636538"/>
                        <a:pt x="823483" y="690540"/>
                        <a:pt x="824378" y="744391"/>
                      </a:cubicBezTo>
                      <a:cubicBezTo>
                        <a:pt x="893297" y="744391"/>
                        <a:pt x="961320" y="744391"/>
                        <a:pt x="1030536" y="744391"/>
                      </a:cubicBezTo>
                      <a:cubicBezTo>
                        <a:pt x="960574" y="689645"/>
                        <a:pt x="891656" y="635793"/>
                        <a:pt x="821693" y="581046"/>
                      </a:cubicBezTo>
                      <a:close/>
                      <a:moveTo>
                        <a:pt x="1004245" y="437486"/>
                      </a:moveTo>
                      <a:cubicBezTo>
                        <a:pt x="1001373" y="436461"/>
                        <a:pt x="997719" y="437393"/>
                        <a:pt x="993840" y="440376"/>
                      </a:cubicBezTo>
                      <a:cubicBezTo>
                        <a:pt x="978027" y="452757"/>
                        <a:pt x="962215" y="465139"/>
                        <a:pt x="946402" y="477520"/>
                      </a:cubicBezTo>
                      <a:cubicBezTo>
                        <a:pt x="910601" y="505714"/>
                        <a:pt x="874799" y="533758"/>
                        <a:pt x="838102" y="562549"/>
                      </a:cubicBezTo>
                      <a:cubicBezTo>
                        <a:pt x="909705" y="618489"/>
                        <a:pt x="980414" y="673832"/>
                        <a:pt x="1052166" y="729921"/>
                      </a:cubicBezTo>
                      <a:cubicBezTo>
                        <a:pt x="1047989" y="701130"/>
                        <a:pt x="1044111" y="673981"/>
                        <a:pt x="1040084" y="646831"/>
                      </a:cubicBezTo>
                      <a:cubicBezTo>
                        <a:pt x="1034862" y="611627"/>
                        <a:pt x="1029492" y="576273"/>
                        <a:pt x="1024122" y="541068"/>
                      </a:cubicBezTo>
                      <a:cubicBezTo>
                        <a:pt x="1019348" y="509443"/>
                        <a:pt x="1014873" y="477818"/>
                        <a:pt x="1009951" y="446343"/>
                      </a:cubicBezTo>
                      <a:cubicBezTo>
                        <a:pt x="1009205" y="441495"/>
                        <a:pt x="1007117" y="438511"/>
                        <a:pt x="1004245" y="437486"/>
                      </a:cubicBezTo>
                      <a:close/>
                      <a:moveTo>
                        <a:pt x="610315" y="415911"/>
                      </a:moveTo>
                      <a:cubicBezTo>
                        <a:pt x="599575" y="522720"/>
                        <a:pt x="588983" y="628185"/>
                        <a:pt x="578243" y="734695"/>
                      </a:cubicBezTo>
                      <a:cubicBezTo>
                        <a:pt x="580033" y="733650"/>
                        <a:pt x="580778" y="733352"/>
                        <a:pt x="581226" y="732905"/>
                      </a:cubicBezTo>
                      <a:cubicBezTo>
                        <a:pt x="651189" y="678009"/>
                        <a:pt x="721151" y="623113"/>
                        <a:pt x="791113" y="568367"/>
                      </a:cubicBezTo>
                      <a:cubicBezTo>
                        <a:pt x="797975" y="562996"/>
                        <a:pt x="797975" y="562549"/>
                        <a:pt x="791113" y="557179"/>
                      </a:cubicBezTo>
                      <a:cubicBezTo>
                        <a:pt x="742482" y="518991"/>
                        <a:pt x="693703" y="480951"/>
                        <a:pt x="644923" y="442763"/>
                      </a:cubicBezTo>
                      <a:cubicBezTo>
                        <a:pt x="633735" y="433961"/>
                        <a:pt x="622398" y="425309"/>
                        <a:pt x="610315" y="415911"/>
                      </a:cubicBezTo>
                      <a:close/>
                      <a:moveTo>
                        <a:pt x="1030322" y="412680"/>
                      </a:moveTo>
                      <a:lnTo>
                        <a:pt x="1030686" y="414569"/>
                      </a:lnTo>
                      <a:cubicBezTo>
                        <a:pt x="1037100" y="460216"/>
                        <a:pt x="1044111" y="505714"/>
                        <a:pt x="1050973" y="551361"/>
                      </a:cubicBezTo>
                      <a:cubicBezTo>
                        <a:pt x="1056790" y="589847"/>
                        <a:pt x="1062608" y="628335"/>
                        <a:pt x="1068427" y="666821"/>
                      </a:cubicBezTo>
                      <a:cubicBezTo>
                        <a:pt x="1072006" y="691136"/>
                        <a:pt x="1075736" y="715302"/>
                        <a:pt x="1079316" y="739618"/>
                      </a:cubicBezTo>
                      <a:cubicBezTo>
                        <a:pt x="1079465" y="740811"/>
                        <a:pt x="1079167" y="742900"/>
                        <a:pt x="1079763" y="743198"/>
                      </a:cubicBezTo>
                      <a:lnTo>
                        <a:pt x="1080791" y="744748"/>
                      </a:lnTo>
                      <a:lnTo>
                        <a:pt x="1476534" y="412680"/>
                      </a:lnTo>
                      <a:close/>
                      <a:moveTo>
                        <a:pt x="820649" y="412680"/>
                      </a:moveTo>
                      <a:lnTo>
                        <a:pt x="820649" y="545245"/>
                      </a:lnTo>
                      <a:lnTo>
                        <a:pt x="989779" y="412680"/>
                      </a:lnTo>
                      <a:close/>
                      <a:moveTo>
                        <a:pt x="646336" y="412680"/>
                      </a:moveTo>
                      <a:lnTo>
                        <a:pt x="794842" y="528836"/>
                      </a:lnTo>
                      <a:lnTo>
                        <a:pt x="794842" y="412680"/>
                      </a:lnTo>
                      <a:close/>
                      <a:moveTo>
                        <a:pt x="171855" y="412680"/>
                      </a:moveTo>
                      <a:lnTo>
                        <a:pt x="553095" y="732578"/>
                      </a:lnTo>
                      <a:lnTo>
                        <a:pt x="562729" y="639075"/>
                      </a:lnTo>
                      <a:cubicBezTo>
                        <a:pt x="565414" y="612671"/>
                        <a:pt x="567950" y="586267"/>
                        <a:pt x="570635" y="559864"/>
                      </a:cubicBezTo>
                      <a:cubicBezTo>
                        <a:pt x="573917" y="527344"/>
                        <a:pt x="577348" y="494675"/>
                        <a:pt x="580630" y="462155"/>
                      </a:cubicBezTo>
                      <a:lnTo>
                        <a:pt x="585568" y="412680"/>
                      </a:lnTo>
                      <a:close/>
                      <a:moveTo>
                        <a:pt x="789920" y="135167"/>
                      </a:moveTo>
                      <a:cubicBezTo>
                        <a:pt x="736814" y="215721"/>
                        <a:pt x="683708" y="296274"/>
                        <a:pt x="630156" y="377723"/>
                      </a:cubicBezTo>
                      <a:cubicBezTo>
                        <a:pt x="685648" y="378767"/>
                        <a:pt x="739798" y="379662"/>
                        <a:pt x="794395" y="380706"/>
                      </a:cubicBezTo>
                      <a:cubicBezTo>
                        <a:pt x="793350" y="298512"/>
                        <a:pt x="792455" y="217063"/>
                        <a:pt x="791411" y="135764"/>
                      </a:cubicBezTo>
                      <a:cubicBezTo>
                        <a:pt x="790964" y="135615"/>
                        <a:pt x="790368" y="135466"/>
                        <a:pt x="789920" y="135167"/>
                      </a:cubicBezTo>
                      <a:close/>
                      <a:moveTo>
                        <a:pt x="818262" y="127261"/>
                      </a:moveTo>
                      <a:cubicBezTo>
                        <a:pt x="817666" y="127411"/>
                        <a:pt x="817069" y="127411"/>
                        <a:pt x="816622" y="127559"/>
                      </a:cubicBezTo>
                      <a:cubicBezTo>
                        <a:pt x="817517" y="211842"/>
                        <a:pt x="818561" y="296126"/>
                        <a:pt x="819456" y="381303"/>
                      </a:cubicBezTo>
                      <a:cubicBezTo>
                        <a:pt x="876291" y="382198"/>
                        <a:pt x="932231" y="383243"/>
                        <a:pt x="989513" y="384138"/>
                      </a:cubicBezTo>
                      <a:cubicBezTo>
                        <a:pt x="931634" y="297319"/>
                        <a:pt x="874948" y="212290"/>
                        <a:pt x="818262" y="127261"/>
                      </a:cubicBezTo>
                      <a:close/>
                      <a:moveTo>
                        <a:pt x="762323" y="118161"/>
                      </a:moveTo>
                      <a:cubicBezTo>
                        <a:pt x="727715" y="118460"/>
                        <a:pt x="693256" y="118609"/>
                        <a:pt x="658647" y="118908"/>
                      </a:cubicBezTo>
                      <a:cubicBezTo>
                        <a:pt x="652979" y="118908"/>
                        <a:pt x="645520" y="117267"/>
                        <a:pt x="642089" y="120101"/>
                      </a:cubicBezTo>
                      <a:cubicBezTo>
                        <a:pt x="638807" y="122786"/>
                        <a:pt x="639702" y="130543"/>
                        <a:pt x="638807" y="135914"/>
                      </a:cubicBezTo>
                      <a:cubicBezTo>
                        <a:pt x="638807" y="136212"/>
                        <a:pt x="638658" y="136361"/>
                        <a:pt x="638658" y="136659"/>
                      </a:cubicBezTo>
                      <a:cubicBezTo>
                        <a:pt x="635376" y="168732"/>
                        <a:pt x="632094" y="200804"/>
                        <a:pt x="628812" y="232876"/>
                      </a:cubicBezTo>
                      <a:cubicBezTo>
                        <a:pt x="625978" y="260772"/>
                        <a:pt x="623144" y="288666"/>
                        <a:pt x="620310" y="316562"/>
                      </a:cubicBezTo>
                      <a:cubicBezTo>
                        <a:pt x="619116" y="327899"/>
                        <a:pt x="618221" y="339236"/>
                        <a:pt x="617028" y="350424"/>
                      </a:cubicBezTo>
                      <a:cubicBezTo>
                        <a:pt x="617475" y="350574"/>
                        <a:pt x="617923" y="350574"/>
                        <a:pt x="618371" y="350723"/>
                      </a:cubicBezTo>
                      <a:cubicBezTo>
                        <a:pt x="669239" y="273749"/>
                        <a:pt x="719957" y="196627"/>
                        <a:pt x="771720" y="118161"/>
                      </a:cubicBezTo>
                      <a:cubicBezTo>
                        <a:pt x="767544" y="118161"/>
                        <a:pt x="765007" y="118161"/>
                        <a:pt x="762323" y="118161"/>
                      </a:cubicBezTo>
                      <a:close/>
                      <a:moveTo>
                        <a:pt x="954457" y="116819"/>
                      </a:moveTo>
                      <a:cubicBezTo>
                        <a:pt x="931932" y="117117"/>
                        <a:pt x="909258" y="117267"/>
                        <a:pt x="886733" y="117416"/>
                      </a:cubicBezTo>
                      <a:cubicBezTo>
                        <a:pt x="872264" y="117416"/>
                        <a:pt x="857644" y="117416"/>
                        <a:pt x="841384" y="117416"/>
                      </a:cubicBezTo>
                      <a:cubicBezTo>
                        <a:pt x="892700" y="194688"/>
                        <a:pt x="943121" y="270170"/>
                        <a:pt x="993392" y="345800"/>
                      </a:cubicBezTo>
                      <a:cubicBezTo>
                        <a:pt x="993840" y="345651"/>
                        <a:pt x="994138" y="345502"/>
                        <a:pt x="994585" y="345352"/>
                      </a:cubicBezTo>
                      <a:cubicBezTo>
                        <a:pt x="992945" y="332971"/>
                        <a:pt x="991303" y="320590"/>
                        <a:pt x="989513" y="308208"/>
                      </a:cubicBezTo>
                      <a:cubicBezTo>
                        <a:pt x="980265" y="246600"/>
                        <a:pt x="970867" y="184842"/>
                        <a:pt x="961767" y="123233"/>
                      </a:cubicBezTo>
                      <a:cubicBezTo>
                        <a:pt x="961021" y="118013"/>
                        <a:pt x="959231" y="116819"/>
                        <a:pt x="954457" y="116819"/>
                      </a:cubicBezTo>
                      <a:close/>
                      <a:moveTo>
                        <a:pt x="686185" y="0"/>
                      </a:moveTo>
                      <a:lnTo>
                        <a:pt x="934104" y="0"/>
                      </a:lnTo>
                      <a:cubicBezTo>
                        <a:pt x="954339" y="0"/>
                        <a:pt x="970742" y="16403"/>
                        <a:pt x="970742" y="36638"/>
                      </a:cubicBezTo>
                      <a:lnTo>
                        <a:pt x="961098" y="59922"/>
                      </a:lnTo>
                      <a:lnTo>
                        <a:pt x="1051055" y="59922"/>
                      </a:lnTo>
                      <a:cubicBezTo>
                        <a:pt x="1063680" y="59922"/>
                        <a:pt x="1073915" y="70157"/>
                        <a:pt x="1073915" y="82782"/>
                      </a:cubicBezTo>
                      <a:lnTo>
                        <a:pt x="1073914" y="82782"/>
                      </a:lnTo>
                      <a:cubicBezTo>
                        <a:pt x="1073914" y="95407"/>
                        <a:pt x="1063679" y="105642"/>
                        <a:pt x="1051054" y="105642"/>
                      </a:cubicBezTo>
                      <a:lnTo>
                        <a:pt x="984543" y="105642"/>
                      </a:lnTo>
                      <a:lnTo>
                        <a:pt x="1025912" y="382944"/>
                      </a:lnTo>
                      <a:cubicBezTo>
                        <a:pt x="1027254" y="382795"/>
                        <a:pt x="1028447" y="382646"/>
                        <a:pt x="1029492" y="382348"/>
                      </a:cubicBezTo>
                      <a:cubicBezTo>
                        <a:pt x="1029492" y="382944"/>
                        <a:pt x="1029791" y="383541"/>
                        <a:pt x="1029641" y="383839"/>
                      </a:cubicBezTo>
                      <a:lnTo>
                        <a:pt x="1029470" y="385248"/>
                      </a:lnTo>
                      <a:lnTo>
                        <a:pt x="1157032" y="385248"/>
                      </a:lnTo>
                      <a:lnTo>
                        <a:pt x="1157032" y="310832"/>
                      </a:lnTo>
                      <a:lnTo>
                        <a:pt x="1126536" y="310832"/>
                      </a:lnTo>
                      <a:cubicBezTo>
                        <a:pt x="1121486" y="310832"/>
                        <a:pt x="1117392" y="306738"/>
                        <a:pt x="1117392" y="301688"/>
                      </a:cubicBezTo>
                      <a:cubicBezTo>
                        <a:pt x="1117392" y="296638"/>
                        <a:pt x="1121486" y="292544"/>
                        <a:pt x="1126536" y="292544"/>
                      </a:cubicBezTo>
                      <a:lnTo>
                        <a:pt x="1157032" y="292544"/>
                      </a:lnTo>
                      <a:lnTo>
                        <a:pt x="1157032" y="282034"/>
                      </a:lnTo>
                      <a:lnTo>
                        <a:pt x="1126536" y="282034"/>
                      </a:lnTo>
                      <a:cubicBezTo>
                        <a:pt x="1121486" y="282034"/>
                        <a:pt x="1117392" y="277940"/>
                        <a:pt x="1117392" y="272890"/>
                      </a:cubicBezTo>
                      <a:cubicBezTo>
                        <a:pt x="1117392" y="267840"/>
                        <a:pt x="1121486" y="263746"/>
                        <a:pt x="1126536" y="263746"/>
                      </a:cubicBezTo>
                      <a:lnTo>
                        <a:pt x="1157032" y="263746"/>
                      </a:lnTo>
                      <a:lnTo>
                        <a:pt x="1157032" y="253236"/>
                      </a:lnTo>
                      <a:lnTo>
                        <a:pt x="1126536" y="253236"/>
                      </a:lnTo>
                      <a:cubicBezTo>
                        <a:pt x="1121486" y="253236"/>
                        <a:pt x="1117392" y="249142"/>
                        <a:pt x="1117392" y="244092"/>
                      </a:cubicBezTo>
                      <a:cubicBezTo>
                        <a:pt x="1117392" y="239042"/>
                        <a:pt x="1121486" y="234948"/>
                        <a:pt x="1126536" y="234948"/>
                      </a:cubicBezTo>
                      <a:lnTo>
                        <a:pt x="1157032" y="234948"/>
                      </a:lnTo>
                      <a:lnTo>
                        <a:pt x="1157032" y="219866"/>
                      </a:lnTo>
                      <a:cubicBezTo>
                        <a:pt x="1157032" y="212291"/>
                        <a:pt x="1163173" y="206150"/>
                        <a:pt x="1170748" y="206150"/>
                      </a:cubicBezTo>
                      <a:cubicBezTo>
                        <a:pt x="1178323" y="206150"/>
                        <a:pt x="1184464" y="212291"/>
                        <a:pt x="1184464" y="219866"/>
                      </a:cubicBezTo>
                      <a:lnTo>
                        <a:pt x="1184464" y="234948"/>
                      </a:lnTo>
                      <a:lnTo>
                        <a:pt x="1210556" y="234948"/>
                      </a:lnTo>
                      <a:cubicBezTo>
                        <a:pt x="1215606" y="234948"/>
                        <a:pt x="1219700" y="239042"/>
                        <a:pt x="1219700" y="244092"/>
                      </a:cubicBezTo>
                      <a:cubicBezTo>
                        <a:pt x="1219700" y="249142"/>
                        <a:pt x="1215606" y="253236"/>
                        <a:pt x="1210556" y="253236"/>
                      </a:cubicBezTo>
                      <a:lnTo>
                        <a:pt x="1184464" y="253236"/>
                      </a:lnTo>
                      <a:lnTo>
                        <a:pt x="1184464" y="263746"/>
                      </a:lnTo>
                      <a:lnTo>
                        <a:pt x="1210556" y="263746"/>
                      </a:lnTo>
                      <a:cubicBezTo>
                        <a:pt x="1215606" y="263746"/>
                        <a:pt x="1219700" y="267840"/>
                        <a:pt x="1219700" y="272890"/>
                      </a:cubicBezTo>
                      <a:cubicBezTo>
                        <a:pt x="1219700" y="277940"/>
                        <a:pt x="1215606" y="282034"/>
                        <a:pt x="1210556" y="282034"/>
                      </a:cubicBezTo>
                      <a:lnTo>
                        <a:pt x="1184464" y="282034"/>
                      </a:lnTo>
                      <a:lnTo>
                        <a:pt x="1184464" y="292544"/>
                      </a:lnTo>
                      <a:lnTo>
                        <a:pt x="1210556" y="292544"/>
                      </a:lnTo>
                      <a:cubicBezTo>
                        <a:pt x="1215606" y="292544"/>
                        <a:pt x="1219700" y="296638"/>
                        <a:pt x="1219700" y="301688"/>
                      </a:cubicBezTo>
                      <a:cubicBezTo>
                        <a:pt x="1219700" y="306738"/>
                        <a:pt x="1215606" y="310832"/>
                        <a:pt x="1210556" y="310832"/>
                      </a:cubicBezTo>
                      <a:lnTo>
                        <a:pt x="1184464" y="310832"/>
                      </a:lnTo>
                      <a:lnTo>
                        <a:pt x="1184464" y="385248"/>
                      </a:lnTo>
                      <a:lnTo>
                        <a:pt x="1315794" y="385248"/>
                      </a:lnTo>
                      <a:lnTo>
                        <a:pt x="1315794" y="310832"/>
                      </a:lnTo>
                      <a:lnTo>
                        <a:pt x="1286537" y="310832"/>
                      </a:lnTo>
                      <a:cubicBezTo>
                        <a:pt x="1281487" y="310832"/>
                        <a:pt x="1277393" y="306738"/>
                        <a:pt x="1277393" y="301688"/>
                      </a:cubicBezTo>
                      <a:cubicBezTo>
                        <a:pt x="1277393" y="296638"/>
                        <a:pt x="1281487" y="292544"/>
                        <a:pt x="1286537" y="292544"/>
                      </a:cubicBezTo>
                      <a:lnTo>
                        <a:pt x="1315794" y="292544"/>
                      </a:lnTo>
                      <a:lnTo>
                        <a:pt x="1315794" y="282034"/>
                      </a:lnTo>
                      <a:lnTo>
                        <a:pt x="1286537" y="282034"/>
                      </a:lnTo>
                      <a:cubicBezTo>
                        <a:pt x="1281487" y="282034"/>
                        <a:pt x="1277393" y="277940"/>
                        <a:pt x="1277393" y="272890"/>
                      </a:cubicBezTo>
                      <a:cubicBezTo>
                        <a:pt x="1277393" y="267840"/>
                        <a:pt x="1281487" y="263746"/>
                        <a:pt x="1286537" y="263746"/>
                      </a:cubicBezTo>
                      <a:lnTo>
                        <a:pt x="1315794" y="263746"/>
                      </a:lnTo>
                      <a:lnTo>
                        <a:pt x="1315794" y="253236"/>
                      </a:lnTo>
                      <a:lnTo>
                        <a:pt x="1286537" y="253236"/>
                      </a:lnTo>
                      <a:cubicBezTo>
                        <a:pt x="1281487" y="253236"/>
                        <a:pt x="1277393" y="249142"/>
                        <a:pt x="1277393" y="244092"/>
                      </a:cubicBezTo>
                      <a:cubicBezTo>
                        <a:pt x="1277393" y="239042"/>
                        <a:pt x="1281487" y="234948"/>
                        <a:pt x="1286537" y="234948"/>
                      </a:cubicBezTo>
                      <a:lnTo>
                        <a:pt x="1315794" y="234948"/>
                      </a:lnTo>
                      <a:lnTo>
                        <a:pt x="1315794" y="219866"/>
                      </a:lnTo>
                      <a:cubicBezTo>
                        <a:pt x="1315794" y="212291"/>
                        <a:pt x="1321935" y="206150"/>
                        <a:pt x="1329510" y="206150"/>
                      </a:cubicBezTo>
                      <a:cubicBezTo>
                        <a:pt x="1337085" y="206150"/>
                        <a:pt x="1343226" y="212291"/>
                        <a:pt x="1343226" y="219866"/>
                      </a:cubicBezTo>
                      <a:lnTo>
                        <a:pt x="1343226" y="234948"/>
                      </a:lnTo>
                      <a:lnTo>
                        <a:pt x="1370557" y="234948"/>
                      </a:lnTo>
                      <a:cubicBezTo>
                        <a:pt x="1375607" y="234948"/>
                        <a:pt x="1379701" y="239042"/>
                        <a:pt x="1379701" y="244092"/>
                      </a:cubicBezTo>
                      <a:cubicBezTo>
                        <a:pt x="1379701" y="249142"/>
                        <a:pt x="1375607" y="253236"/>
                        <a:pt x="1370557" y="253236"/>
                      </a:cubicBezTo>
                      <a:lnTo>
                        <a:pt x="1343226" y="253236"/>
                      </a:lnTo>
                      <a:lnTo>
                        <a:pt x="1343226" y="263746"/>
                      </a:lnTo>
                      <a:lnTo>
                        <a:pt x="1370557" y="263746"/>
                      </a:lnTo>
                      <a:cubicBezTo>
                        <a:pt x="1375607" y="263746"/>
                        <a:pt x="1379701" y="267840"/>
                        <a:pt x="1379701" y="272890"/>
                      </a:cubicBezTo>
                      <a:cubicBezTo>
                        <a:pt x="1379701" y="277940"/>
                        <a:pt x="1375607" y="282034"/>
                        <a:pt x="1370557" y="282034"/>
                      </a:cubicBezTo>
                      <a:lnTo>
                        <a:pt x="1343226" y="282034"/>
                      </a:lnTo>
                      <a:lnTo>
                        <a:pt x="1343226" y="292544"/>
                      </a:lnTo>
                      <a:lnTo>
                        <a:pt x="1370557" y="292544"/>
                      </a:lnTo>
                      <a:cubicBezTo>
                        <a:pt x="1375607" y="292544"/>
                        <a:pt x="1379701" y="296638"/>
                        <a:pt x="1379701" y="301688"/>
                      </a:cubicBezTo>
                      <a:cubicBezTo>
                        <a:pt x="1379701" y="306738"/>
                        <a:pt x="1375607" y="310832"/>
                        <a:pt x="1370557" y="310832"/>
                      </a:cubicBezTo>
                      <a:lnTo>
                        <a:pt x="1343226" y="310832"/>
                      </a:lnTo>
                      <a:lnTo>
                        <a:pt x="1343226" y="385248"/>
                      </a:lnTo>
                      <a:lnTo>
                        <a:pt x="1497488" y="385248"/>
                      </a:lnTo>
                      <a:lnTo>
                        <a:pt x="1505347" y="388503"/>
                      </a:lnTo>
                      <a:lnTo>
                        <a:pt x="1505405" y="388454"/>
                      </a:lnTo>
                      <a:cubicBezTo>
                        <a:pt x="1511207" y="383585"/>
                        <a:pt x="1519859" y="384342"/>
                        <a:pt x="1524728" y="390145"/>
                      </a:cubicBezTo>
                      <a:cubicBezTo>
                        <a:pt x="1529597" y="395948"/>
                        <a:pt x="1528840" y="404599"/>
                        <a:pt x="1523038" y="409469"/>
                      </a:cubicBezTo>
                      <a:lnTo>
                        <a:pt x="1085083" y="776956"/>
                      </a:lnTo>
                      <a:lnTo>
                        <a:pt x="1087573" y="789880"/>
                      </a:lnTo>
                      <a:cubicBezTo>
                        <a:pt x="1095377" y="845416"/>
                        <a:pt x="1103907" y="900770"/>
                        <a:pt x="1112255" y="956306"/>
                      </a:cubicBezTo>
                      <a:cubicBezTo>
                        <a:pt x="1119333" y="1003130"/>
                        <a:pt x="1126411" y="1049955"/>
                        <a:pt x="1133490" y="1096779"/>
                      </a:cubicBezTo>
                      <a:cubicBezTo>
                        <a:pt x="1137845" y="1126362"/>
                        <a:pt x="1142383" y="1155763"/>
                        <a:pt x="1146738" y="1185346"/>
                      </a:cubicBezTo>
                      <a:cubicBezTo>
                        <a:pt x="1146920" y="1186798"/>
                        <a:pt x="1146557" y="1189339"/>
                        <a:pt x="1147283" y="1189702"/>
                      </a:cubicBezTo>
                      <a:cubicBezTo>
                        <a:pt x="1160532" y="1195328"/>
                        <a:pt x="1152546" y="1206762"/>
                        <a:pt x="1153816" y="1215292"/>
                      </a:cubicBezTo>
                      <a:cubicBezTo>
                        <a:pt x="1155450" y="1226726"/>
                        <a:pt x="1154542" y="1238522"/>
                        <a:pt x="1156176" y="1249956"/>
                      </a:cubicBezTo>
                      <a:cubicBezTo>
                        <a:pt x="1167247" y="1325093"/>
                        <a:pt x="1178862" y="1400230"/>
                        <a:pt x="1190114" y="1475367"/>
                      </a:cubicBezTo>
                      <a:cubicBezTo>
                        <a:pt x="1199370" y="1536710"/>
                        <a:pt x="1208445" y="1598235"/>
                        <a:pt x="1217701" y="1659579"/>
                      </a:cubicBezTo>
                      <a:cubicBezTo>
                        <a:pt x="1218064" y="1661756"/>
                        <a:pt x="1220605" y="1663753"/>
                        <a:pt x="1221875" y="1665931"/>
                      </a:cubicBezTo>
                      <a:cubicBezTo>
                        <a:pt x="1222964" y="1667746"/>
                        <a:pt x="1224416" y="1669924"/>
                        <a:pt x="1224235" y="1671920"/>
                      </a:cubicBezTo>
                      <a:cubicBezTo>
                        <a:pt x="1221875" y="1709307"/>
                        <a:pt x="1230587" y="1745423"/>
                        <a:pt x="1235668" y="1781903"/>
                      </a:cubicBezTo>
                      <a:cubicBezTo>
                        <a:pt x="1242928" y="1833264"/>
                        <a:pt x="1251095" y="1884444"/>
                        <a:pt x="1258718" y="1935625"/>
                      </a:cubicBezTo>
                      <a:cubicBezTo>
                        <a:pt x="1266340" y="1986260"/>
                        <a:pt x="1273600" y="2037077"/>
                        <a:pt x="1281222" y="2087713"/>
                      </a:cubicBezTo>
                      <a:lnTo>
                        <a:pt x="1286826" y="2124229"/>
                      </a:lnTo>
                      <a:lnTo>
                        <a:pt x="1623061" y="2124229"/>
                      </a:lnTo>
                      <a:lnTo>
                        <a:pt x="1636122" y="2129640"/>
                      </a:lnTo>
                      <a:lnTo>
                        <a:pt x="1640572" y="2129637"/>
                      </a:lnTo>
                      <a:lnTo>
                        <a:pt x="1640572" y="2134176"/>
                      </a:lnTo>
                      <a:lnTo>
                        <a:pt x="1645921" y="2147089"/>
                      </a:lnTo>
                      <a:lnTo>
                        <a:pt x="1645920" y="2147089"/>
                      </a:lnTo>
                      <a:lnTo>
                        <a:pt x="1640572" y="2160000"/>
                      </a:lnTo>
                      <a:lnTo>
                        <a:pt x="1640572" y="2166683"/>
                      </a:lnTo>
                      <a:lnTo>
                        <a:pt x="1630945" y="2166683"/>
                      </a:lnTo>
                      <a:lnTo>
                        <a:pt x="1623060" y="2169949"/>
                      </a:lnTo>
                      <a:lnTo>
                        <a:pt x="22860" y="2169948"/>
                      </a:lnTo>
                      <a:lnTo>
                        <a:pt x="14978" y="2166683"/>
                      </a:lnTo>
                      <a:lnTo>
                        <a:pt x="5349" y="2166683"/>
                      </a:lnTo>
                      <a:lnTo>
                        <a:pt x="5349" y="2160002"/>
                      </a:lnTo>
                      <a:lnTo>
                        <a:pt x="0" y="2147089"/>
                      </a:lnTo>
                      <a:lnTo>
                        <a:pt x="6696" y="2130925"/>
                      </a:lnTo>
                      <a:cubicBezTo>
                        <a:pt x="10833" y="2126788"/>
                        <a:pt x="16548" y="2124229"/>
                        <a:pt x="22860" y="2124229"/>
                      </a:cubicBezTo>
                      <a:lnTo>
                        <a:pt x="410941" y="2124229"/>
                      </a:lnTo>
                      <a:lnTo>
                        <a:pt x="415334" y="2082631"/>
                      </a:lnTo>
                      <a:cubicBezTo>
                        <a:pt x="419509" y="2042159"/>
                        <a:pt x="423683" y="2001505"/>
                        <a:pt x="427676" y="1961033"/>
                      </a:cubicBezTo>
                      <a:cubicBezTo>
                        <a:pt x="430943" y="1928365"/>
                        <a:pt x="433846" y="1895515"/>
                        <a:pt x="437295" y="1862847"/>
                      </a:cubicBezTo>
                      <a:cubicBezTo>
                        <a:pt x="441287" y="1823827"/>
                        <a:pt x="445462" y="1784807"/>
                        <a:pt x="449455" y="1745786"/>
                      </a:cubicBezTo>
                      <a:cubicBezTo>
                        <a:pt x="450906" y="1732538"/>
                        <a:pt x="451995" y="1719289"/>
                        <a:pt x="453447" y="1706221"/>
                      </a:cubicBezTo>
                      <a:cubicBezTo>
                        <a:pt x="454173" y="1699688"/>
                        <a:pt x="454173" y="1693517"/>
                        <a:pt x="444554" y="1691158"/>
                      </a:cubicBezTo>
                      <a:cubicBezTo>
                        <a:pt x="461977" y="1681902"/>
                        <a:pt x="456896" y="1666112"/>
                        <a:pt x="458348" y="1653227"/>
                      </a:cubicBezTo>
                      <a:cubicBezTo>
                        <a:pt x="464700" y="1599869"/>
                        <a:pt x="469600" y="1546329"/>
                        <a:pt x="475045" y="1492971"/>
                      </a:cubicBezTo>
                      <a:cubicBezTo>
                        <a:pt x="479582" y="1447962"/>
                        <a:pt x="483756" y="1402771"/>
                        <a:pt x="488112" y="1357761"/>
                      </a:cubicBezTo>
                      <a:cubicBezTo>
                        <a:pt x="492286" y="1315656"/>
                        <a:pt x="496097" y="1273550"/>
                        <a:pt x="501179" y="1231626"/>
                      </a:cubicBezTo>
                      <a:cubicBezTo>
                        <a:pt x="502450" y="1222007"/>
                        <a:pt x="495190" y="1221099"/>
                        <a:pt x="490834" y="1215473"/>
                      </a:cubicBezTo>
                      <a:cubicBezTo>
                        <a:pt x="506805" y="1209484"/>
                        <a:pt x="504446" y="1195328"/>
                        <a:pt x="505898" y="1182805"/>
                      </a:cubicBezTo>
                      <a:cubicBezTo>
                        <a:pt x="510072" y="1142877"/>
                        <a:pt x="514065" y="1102950"/>
                        <a:pt x="518239" y="1063022"/>
                      </a:cubicBezTo>
                      <a:cubicBezTo>
                        <a:pt x="521506" y="1030898"/>
                        <a:pt x="524591" y="998774"/>
                        <a:pt x="527858" y="966651"/>
                      </a:cubicBezTo>
                      <a:cubicBezTo>
                        <a:pt x="531851" y="927086"/>
                        <a:pt x="536025" y="887340"/>
                        <a:pt x="540018" y="847775"/>
                      </a:cubicBezTo>
                      <a:lnTo>
                        <a:pt x="548341" y="764399"/>
                      </a:lnTo>
                      <a:lnTo>
                        <a:pt x="132037" y="415079"/>
                      </a:lnTo>
                      <a:lnTo>
                        <a:pt x="129621" y="410438"/>
                      </a:lnTo>
                      <a:lnTo>
                        <a:pt x="125334" y="408662"/>
                      </a:lnTo>
                      <a:cubicBezTo>
                        <a:pt x="122852" y="406180"/>
                        <a:pt x="121316" y="402751"/>
                        <a:pt x="121316" y="398964"/>
                      </a:cubicBezTo>
                      <a:cubicBezTo>
                        <a:pt x="121316" y="391389"/>
                        <a:pt x="127457" y="385248"/>
                        <a:pt x="135032" y="385248"/>
                      </a:cubicBezTo>
                      <a:lnTo>
                        <a:pt x="301963" y="385248"/>
                      </a:lnTo>
                      <a:lnTo>
                        <a:pt x="301963" y="319242"/>
                      </a:lnTo>
                      <a:lnTo>
                        <a:pt x="274367" y="319242"/>
                      </a:lnTo>
                      <a:cubicBezTo>
                        <a:pt x="269317" y="319242"/>
                        <a:pt x="265223" y="315148"/>
                        <a:pt x="265223" y="310098"/>
                      </a:cubicBezTo>
                      <a:cubicBezTo>
                        <a:pt x="265223" y="305048"/>
                        <a:pt x="269317" y="300954"/>
                        <a:pt x="274367" y="300954"/>
                      </a:cubicBezTo>
                      <a:lnTo>
                        <a:pt x="301963" y="300954"/>
                      </a:lnTo>
                      <a:lnTo>
                        <a:pt x="301963" y="290444"/>
                      </a:lnTo>
                      <a:lnTo>
                        <a:pt x="274367" y="290444"/>
                      </a:lnTo>
                      <a:cubicBezTo>
                        <a:pt x="269317" y="290444"/>
                        <a:pt x="265223" y="286350"/>
                        <a:pt x="265223" y="281300"/>
                      </a:cubicBezTo>
                      <a:cubicBezTo>
                        <a:pt x="265223" y="276250"/>
                        <a:pt x="269317" y="272156"/>
                        <a:pt x="274367" y="272156"/>
                      </a:cubicBezTo>
                      <a:lnTo>
                        <a:pt x="301963" y="272156"/>
                      </a:lnTo>
                      <a:lnTo>
                        <a:pt x="301963" y="261646"/>
                      </a:lnTo>
                      <a:lnTo>
                        <a:pt x="274367" y="261646"/>
                      </a:lnTo>
                      <a:cubicBezTo>
                        <a:pt x="269317" y="261646"/>
                        <a:pt x="265223" y="257552"/>
                        <a:pt x="265223" y="252502"/>
                      </a:cubicBezTo>
                      <a:cubicBezTo>
                        <a:pt x="265223" y="247452"/>
                        <a:pt x="269317" y="243358"/>
                        <a:pt x="274367" y="243358"/>
                      </a:cubicBezTo>
                      <a:lnTo>
                        <a:pt x="301963" y="243358"/>
                      </a:lnTo>
                      <a:lnTo>
                        <a:pt x="301963" y="219866"/>
                      </a:lnTo>
                      <a:cubicBezTo>
                        <a:pt x="301963" y="212291"/>
                        <a:pt x="308104" y="206150"/>
                        <a:pt x="315679" y="206150"/>
                      </a:cubicBezTo>
                      <a:cubicBezTo>
                        <a:pt x="323254" y="206150"/>
                        <a:pt x="329395" y="212291"/>
                        <a:pt x="329395" y="219866"/>
                      </a:cubicBezTo>
                      <a:lnTo>
                        <a:pt x="329395" y="243358"/>
                      </a:lnTo>
                      <a:lnTo>
                        <a:pt x="358387" y="243358"/>
                      </a:lnTo>
                      <a:cubicBezTo>
                        <a:pt x="363437" y="243358"/>
                        <a:pt x="367531" y="247452"/>
                        <a:pt x="367531" y="252502"/>
                      </a:cubicBezTo>
                      <a:cubicBezTo>
                        <a:pt x="367531" y="257552"/>
                        <a:pt x="363437" y="261646"/>
                        <a:pt x="358387" y="261646"/>
                      </a:cubicBezTo>
                      <a:lnTo>
                        <a:pt x="329395" y="261646"/>
                      </a:lnTo>
                      <a:lnTo>
                        <a:pt x="329395" y="272156"/>
                      </a:lnTo>
                      <a:lnTo>
                        <a:pt x="358387" y="272156"/>
                      </a:lnTo>
                      <a:cubicBezTo>
                        <a:pt x="363437" y="272156"/>
                        <a:pt x="367531" y="276250"/>
                        <a:pt x="367531" y="281300"/>
                      </a:cubicBezTo>
                      <a:cubicBezTo>
                        <a:pt x="367531" y="286350"/>
                        <a:pt x="363437" y="290444"/>
                        <a:pt x="358387" y="290444"/>
                      </a:cubicBezTo>
                      <a:lnTo>
                        <a:pt x="329395" y="290444"/>
                      </a:lnTo>
                      <a:lnTo>
                        <a:pt x="329395" y="300954"/>
                      </a:lnTo>
                      <a:lnTo>
                        <a:pt x="358387" y="300954"/>
                      </a:lnTo>
                      <a:cubicBezTo>
                        <a:pt x="363437" y="300954"/>
                        <a:pt x="367531" y="305048"/>
                        <a:pt x="367531" y="310098"/>
                      </a:cubicBezTo>
                      <a:cubicBezTo>
                        <a:pt x="367531" y="315148"/>
                        <a:pt x="363437" y="319242"/>
                        <a:pt x="358387" y="319242"/>
                      </a:cubicBezTo>
                      <a:lnTo>
                        <a:pt x="329395" y="319242"/>
                      </a:lnTo>
                      <a:lnTo>
                        <a:pt x="329395" y="385248"/>
                      </a:lnTo>
                      <a:lnTo>
                        <a:pt x="447531" y="385248"/>
                      </a:lnTo>
                      <a:lnTo>
                        <a:pt x="447531" y="315782"/>
                      </a:lnTo>
                      <a:lnTo>
                        <a:pt x="417009" y="315782"/>
                      </a:lnTo>
                      <a:cubicBezTo>
                        <a:pt x="411959" y="315782"/>
                        <a:pt x="407865" y="311688"/>
                        <a:pt x="407865" y="306638"/>
                      </a:cubicBezTo>
                      <a:cubicBezTo>
                        <a:pt x="407865" y="301588"/>
                        <a:pt x="411959" y="297494"/>
                        <a:pt x="417009" y="297494"/>
                      </a:cubicBezTo>
                      <a:lnTo>
                        <a:pt x="447531" y="297494"/>
                      </a:lnTo>
                      <a:lnTo>
                        <a:pt x="447531" y="286984"/>
                      </a:lnTo>
                      <a:lnTo>
                        <a:pt x="417009" y="286984"/>
                      </a:lnTo>
                      <a:cubicBezTo>
                        <a:pt x="411959" y="286984"/>
                        <a:pt x="407865" y="282890"/>
                        <a:pt x="407865" y="277840"/>
                      </a:cubicBezTo>
                      <a:cubicBezTo>
                        <a:pt x="407865" y="272790"/>
                        <a:pt x="411959" y="268696"/>
                        <a:pt x="417009" y="268696"/>
                      </a:cubicBezTo>
                      <a:lnTo>
                        <a:pt x="447531" y="268696"/>
                      </a:lnTo>
                      <a:lnTo>
                        <a:pt x="447531" y="258186"/>
                      </a:lnTo>
                      <a:lnTo>
                        <a:pt x="417009" y="258186"/>
                      </a:lnTo>
                      <a:cubicBezTo>
                        <a:pt x="411959" y="258186"/>
                        <a:pt x="407865" y="254092"/>
                        <a:pt x="407865" y="249042"/>
                      </a:cubicBezTo>
                      <a:cubicBezTo>
                        <a:pt x="407865" y="243992"/>
                        <a:pt x="411959" y="239898"/>
                        <a:pt x="417009" y="239898"/>
                      </a:cubicBezTo>
                      <a:lnTo>
                        <a:pt x="447531" y="239898"/>
                      </a:lnTo>
                      <a:lnTo>
                        <a:pt x="447531" y="219866"/>
                      </a:lnTo>
                      <a:cubicBezTo>
                        <a:pt x="447531" y="212291"/>
                        <a:pt x="453672" y="206150"/>
                        <a:pt x="461247" y="206150"/>
                      </a:cubicBezTo>
                      <a:cubicBezTo>
                        <a:pt x="468822" y="206150"/>
                        <a:pt x="474963" y="212291"/>
                        <a:pt x="474963" y="219866"/>
                      </a:cubicBezTo>
                      <a:lnTo>
                        <a:pt x="474963" y="239898"/>
                      </a:lnTo>
                      <a:lnTo>
                        <a:pt x="501029" y="239898"/>
                      </a:lnTo>
                      <a:cubicBezTo>
                        <a:pt x="506079" y="239898"/>
                        <a:pt x="510173" y="243992"/>
                        <a:pt x="510173" y="249042"/>
                      </a:cubicBezTo>
                      <a:cubicBezTo>
                        <a:pt x="510173" y="254092"/>
                        <a:pt x="506079" y="258186"/>
                        <a:pt x="501029" y="258186"/>
                      </a:cubicBezTo>
                      <a:lnTo>
                        <a:pt x="474963" y="258186"/>
                      </a:lnTo>
                      <a:lnTo>
                        <a:pt x="474963" y="268696"/>
                      </a:lnTo>
                      <a:lnTo>
                        <a:pt x="501029" y="268696"/>
                      </a:lnTo>
                      <a:cubicBezTo>
                        <a:pt x="506079" y="268696"/>
                        <a:pt x="510173" y="272790"/>
                        <a:pt x="510173" y="277840"/>
                      </a:cubicBezTo>
                      <a:cubicBezTo>
                        <a:pt x="510173" y="282890"/>
                        <a:pt x="506079" y="286984"/>
                        <a:pt x="501029" y="286984"/>
                      </a:cubicBezTo>
                      <a:lnTo>
                        <a:pt x="474963" y="286984"/>
                      </a:lnTo>
                      <a:lnTo>
                        <a:pt x="474963" y="297494"/>
                      </a:lnTo>
                      <a:lnTo>
                        <a:pt x="501029" y="297494"/>
                      </a:lnTo>
                      <a:cubicBezTo>
                        <a:pt x="506079" y="297494"/>
                        <a:pt x="510173" y="301588"/>
                        <a:pt x="510173" y="306638"/>
                      </a:cubicBezTo>
                      <a:cubicBezTo>
                        <a:pt x="510173" y="311688"/>
                        <a:pt x="506079" y="315782"/>
                        <a:pt x="501029" y="315782"/>
                      </a:cubicBezTo>
                      <a:lnTo>
                        <a:pt x="474963" y="315782"/>
                      </a:lnTo>
                      <a:lnTo>
                        <a:pt x="474963" y="385248"/>
                      </a:lnTo>
                      <a:lnTo>
                        <a:pt x="588306" y="385248"/>
                      </a:lnTo>
                      <a:lnTo>
                        <a:pt x="588536" y="382944"/>
                      </a:lnTo>
                      <a:cubicBezTo>
                        <a:pt x="591818" y="350126"/>
                        <a:pt x="595397" y="317308"/>
                        <a:pt x="598679" y="284490"/>
                      </a:cubicBezTo>
                      <a:cubicBezTo>
                        <a:pt x="601365" y="258385"/>
                        <a:pt x="603752" y="232130"/>
                        <a:pt x="606437" y="206025"/>
                      </a:cubicBezTo>
                      <a:cubicBezTo>
                        <a:pt x="609718" y="173206"/>
                        <a:pt x="613150" y="140388"/>
                        <a:pt x="616580" y="107571"/>
                      </a:cubicBezTo>
                      <a:lnTo>
                        <a:pt x="616580" y="105641"/>
                      </a:lnTo>
                      <a:lnTo>
                        <a:pt x="569236" y="105641"/>
                      </a:lnTo>
                      <a:cubicBezTo>
                        <a:pt x="562924" y="105641"/>
                        <a:pt x="557209" y="103082"/>
                        <a:pt x="553072" y="98945"/>
                      </a:cubicBezTo>
                      <a:lnTo>
                        <a:pt x="546376" y="82781"/>
                      </a:lnTo>
                      <a:lnTo>
                        <a:pt x="553072" y="66617"/>
                      </a:lnTo>
                      <a:cubicBezTo>
                        <a:pt x="557209" y="62481"/>
                        <a:pt x="562924" y="59922"/>
                        <a:pt x="569236" y="59922"/>
                      </a:cubicBezTo>
                      <a:lnTo>
                        <a:pt x="659192" y="59922"/>
                      </a:lnTo>
                      <a:lnTo>
                        <a:pt x="649547" y="36638"/>
                      </a:lnTo>
                      <a:cubicBezTo>
                        <a:pt x="649547" y="16403"/>
                        <a:pt x="665950" y="0"/>
                        <a:pt x="686185" y="0"/>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210" name="Google Shape;210;p1"/>
                <p:cNvSpPr/>
                <p:nvPr/>
              </p:nvSpPr>
              <p:spPr>
                <a:xfrm>
                  <a:off x="6896749" y="1773716"/>
                  <a:ext cx="614834" cy="540859"/>
                </a:xfrm>
                <a:custGeom>
                  <a:rect b="b" l="l" r="r" t="t"/>
                  <a:pathLst>
                    <a:path extrusionOk="0" h="561975" w="590550">
                      <a:moveTo>
                        <a:pt x="0" y="0"/>
                      </a:moveTo>
                      <a:cubicBezTo>
                        <a:pt x="196850" y="330200"/>
                        <a:pt x="403225" y="498475"/>
                        <a:pt x="590550" y="561975"/>
                      </a:cubicBezTo>
                    </a:path>
                  </a:pathLst>
                </a:custGeom>
                <a:noFill/>
                <a:ln cap="flat" cmpd="sng" w="9525">
                  <a:solidFill>
                    <a:schemeClr val="accen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211" name="Google Shape;211;p1"/>
                <p:cNvSpPr/>
                <p:nvPr/>
              </p:nvSpPr>
              <p:spPr>
                <a:xfrm>
                  <a:off x="7506368" y="2301188"/>
                  <a:ext cx="407810" cy="390406"/>
                </a:xfrm>
                <a:custGeom>
                  <a:rect b="b" l="l" r="r" t="t"/>
                  <a:pathLst>
                    <a:path extrusionOk="0" h="561975" w="590550">
                      <a:moveTo>
                        <a:pt x="0" y="0"/>
                      </a:moveTo>
                      <a:cubicBezTo>
                        <a:pt x="196850" y="330200"/>
                        <a:pt x="403225" y="498475"/>
                        <a:pt x="590550" y="561975"/>
                      </a:cubicBezTo>
                    </a:path>
                  </a:pathLst>
                </a:custGeom>
                <a:noFill/>
                <a:ln cap="flat" cmpd="sng" w="9525">
                  <a:solidFill>
                    <a:schemeClr val="accen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212" name="Google Shape;212;p1"/>
                <p:cNvSpPr/>
                <p:nvPr/>
              </p:nvSpPr>
              <p:spPr>
                <a:xfrm>
                  <a:off x="6981957" y="1784257"/>
                  <a:ext cx="591852" cy="540859"/>
                </a:xfrm>
                <a:custGeom>
                  <a:rect b="b" l="l" r="r" t="t"/>
                  <a:pathLst>
                    <a:path extrusionOk="0" h="561975" w="590550">
                      <a:moveTo>
                        <a:pt x="0" y="0"/>
                      </a:moveTo>
                      <a:cubicBezTo>
                        <a:pt x="196850" y="330200"/>
                        <a:pt x="403225" y="498475"/>
                        <a:pt x="590550" y="561975"/>
                      </a:cubicBezTo>
                    </a:path>
                  </a:pathLst>
                </a:custGeom>
                <a:noFill/>
                <a:ln cap="flat" cmpd="sng" w="9525">
                  <a:solidFill>
                    <a:schemeClr val="accen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213" name="Google Shape;213;p1"/>
                <p:cNvSpPr/>
                <p:nvPr/>
              </p:nvSpPr>
              <p:spPr>
                <a:xfrm>
                  <a:off x="7560044" y="2311686"/>
                  <a:ext cx="392566" cy="390406"/>
                </a:xfrm>
                <a:custGeom>
                  <a:rect b="b" l="l" r="r" t="t"/>
                  <a:pathLst>
                    <a:path extrusionOk="0" h="561975" w="590550">
                      <a:moveTo>
                        <a:pt x="0" y="0"/>
                      </a:moveTo>
                      <a:cubicBezTo>
                        <a:pt x="196850" y="330200"/>
                        <a:pt x="403225" y="498475"/>
                        <a:pt x="590550" y="561975"/>
                      </a:cubicBezTo>
                    </a:path>
                  </a:pathLst>
                </a:custGeom>
                <a:noFill/>
                <a:ln cap="flat" cmpd="sng" w="9525">
                  <a:solidFill>
                    <a:schemeClr val="accen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214" name="Google Shape;214;p1"/>
                <p:cNvSpPr/>
                <p:nvPr/>
              </p:nvSpPr>
              <p:spPr>
                <a:xfrm>
                  <a:off x="7416615" y="1784214"/>
                  <a:ext cx="387875" cy="540859"/>
                </a:xfrm>
                <a:custGeom>
                  <a:rect b="b" l="l" r="r" t="t"/>
                  <a:pathLst>
                    <a:path extrusionOk="0" h="561975" w="590550">
                      <a:moveTo>
                        <a:pt x="0" y="0"/>
                      </a:moveTo>
                      <a:cubicBezTo>
                        <a:pt x="196850" y="330200"/>
                        <a:pt x="403225" y="498475"/>
                        <a:pt x="590550" y="561975"/>
                      </a:cubicBezTo>
                    </a:path>
                  </a:pathLst>
                </a:custGeom>
                <a:noFill/>
                <a:ln cap="flat" cmpd="sng" w="9525">
                  <a:solidFill>
                    <a:schemeClr val="accen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215" name="Google Shape;215;p1"/>
                <p:cNvSpPr/>
                <p:nvPr/>
              </p:nvSpPr>
              <p:spPr>
                <a:xfrm>
                  <a:off x="7512112" y="1794756"/>
                  <a:ext cx="327868" cy="526198"/>
                </a:xfrm>
                <a:custGeom>
                  <a:rect b="b" l="l" r="r" t="t"/>
                  <a:pathLst>
                    <a:path extrusionOk="0" h="561975" w="590550">
                      <a:moveTo>
                        <a:pt x="0" y="0"/>
                      </a:moveTo>
                      <a:cubicBezTo>
                        <a:pt x="196850" y="330200"/>
                        <a:pt x="403225" y="498475"/>
                        <a:pt x="590550" y="561975"/>
                      </a:cubicBezTo>
                    </a:path>
                  </a:pathLst>
                </a:custGeom>
                <a:noFill/>
                <a:ln cap="flat" cmpd="sng" w="9525">
                  <a:solidFill>
                    <a:schemeClr val="accen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216" name="Google Shape;216;p1"/>
                <p:cNvSpPr/>
                <p:nvPr/>
              </p:nvSpPr>
              <p:spPr>
                <a:xfrm>
                  <a:off x="7786303" y="2310455"/>
                  <a:ext cx="262406" cy="388909"/>
                </a:xfrm>
                <a:custGeom>
                  <a:rect b="b" l="l" r="r" t="t"/>
                  <a:pathLst>
                    <a:path extrusionOk="0" h="561975" w="590550">
                      <a:moveTo>
                        <a:pt x="0" y="0"/>
                      </a:moveTo>
                      <a:cubicBezTo>
                        <a:pt x="196850" y="330200"/>
                        <a:pt x="403225" y="498475"/>
                        <a:pt x="590550" y="561975"/>
                      </a:cubicBezTo>
                    </a:path>
                  </a:pathLst>
                </a:custGeom>
                <a:noFill/>
                <a:ln cap="flat" cmpd="sng" w="9525">
                  <a:solidFill>
                    <a:schemeClr val="accen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217" name="Google Shape;217;p1"/>
                <p:cNvSpPr/>
                <p:nvPr/>
              </p:nvSpPr>
              <p:spPr>
                <a:xfrm>
                  <a:off x="7839980" y="2320953"/>
                  <a:ext cx="243208" cy="369955"/>
                </a:xfrm>
                <a:custGeom>
                  <a:rect b="b" l="l" r="r" t="t"/>
                  <a:pathLst>
                    <a:path extrusionOk="0" h="561975" w="590550">
                      <a:moveTo>
                        <a:pt x="0" y="0"/>
                      </a:moveTo>
                      <a:cubicBezTo>
                        <a:pt x="196850" y="330200"/>
                        <a:pt x="403225" y="498475"/>
                        <a:pt x="590550" y="561975"/>
                      </a:cubicBezTo>
                    </a:path>
                  </a:pathLst>
                </a:custGeom>
                <a:noFill/>
                <a:ln cap="flat" cmpd="sng" w="9525">
                  <a:solidFill>
                    <a:schemeClr val="accent1"/>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grpSp>
        </p:grpSp>
        <p:grpSp>
          <p:nvGrpSpPr>
            <p:cNvPr id="218" name="Google Shape;218;p1"/>
            <p:cNvGrpSpPr/>
            <p:nvPr/>
          </p:nvGrpSpPr>
          <p:grpSpPr>
            <a:xfrm>
              <a:off x="6043630" y="2506074"/>
              <a:ext cx="474629" cy="532556"/>
              <a:chOff x="6031315" y="2506890"/>
              <a:chExt cx="474629" cy="532556"/>
            </a:xfrm>
          </p:grpSpPr>
          <p:sp>
            <p:nvSpPr>
              <p:cNvPr id="219" name="Google Shape;219;p1"/>
              <p:cNvSpPr/>
              <p:nvPr/>
            </p:nvSpPr>
            <p:spPr>
              <a:xfrm>
                <a:off x="6039439" y="2523241"/>
                <a:ext cx="446202" cy="301658"/>
              </a:xfrm>
              <a:custGeom>
                <a:rect b="b" l="l" r="r" t="t"/>
                <a:pathLst>
                  <a:path extrusionOk="0" h="301658" w="446202">
                    <a:moveTo>
                      <a:pt x="0" y="47134"/>
                    </a:moveTo>
                    <a:lnTo>
                      <a:pt x="355076" y="0"/>
                    </a:lnTo>
                    <a:lnTo>
                      <a:pt x="446202" y="204248"/>
                    </a:lnTo>
                    <a:lnTo>
                      <a:pt x="69130" y="301658"/>
                    </a:lnTo>
                    <a:lnTo>
                      <a:pt x="0" y="47134"/>
                    </a:lnTo>
                    <a:close/>
                  </a:path>
                </a:pathLst>
              </a:cu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grpSp>
            <p:nvGrpSpPr>
              <p:cNvPr id="220" name="Google Shape;220;p1"/>
              <p:cNvGrpSpPr/>
              <p:nvPr/>
            </p:nvGrpSpPr>
            <p:grpSpPr>
              <a:xfrm>
                <a:off x="6031315" y="2506890"/>
                <a:ext cx="474629" cy="532556"/>
                <a:chOff x="5292974" y="2392421"/>
                <a:chExt cx="619252" cy="694830"/>
              </a:xfrm>
            </p:grpSpPr>
            <p:sp>
              <p:nvSpPr>
                <p:cNvPr id="221" name="Google Shape;221;p1"/>
                <p:cNvSpPr/>
                <p:nvPr/>
              </p:nvSpPr>
              <p:spPr>
                <a:xfrm rot="-432652">
                  <a:off x="5313531" y="2427266"/>
                  <a:ext cx="578139" cy="363967"/>
                </a:xfrm>
                <a:custGeom>
                  <a:rect b="b" l="l" r="r" t="t"/>
                  <a:pathLst>
                    <a:path extrusionOk="0" h="681495" w="1082512">
                      <a:moveTo>
                        <a:pt x="399872" y="310146"/>
                      </a:moveTo>
                      <a:lnTo>
                        <a:pt x="471073" y="583914"/>
                      </a:lnTo>
                      <a:lnTo>
                        <a:pt x="146710" y="619619"/>
                      </a:lnTo>
                      <a:lnTo>
                        <a:pt x="109006" y="327412"/>
                      </a:lnTo>
                      <a:close/>
                      <a:moveTo>
                        <a:pt x="662410" y="294562"/>
                      </a:moveTo>
                      <a:lnTo>
                        <a:pt x="731627" y="555232"/>
                      </a:lnTo>
                      <a:lnTo>
                        <a:pt x="516999" y="578858"/>
                      </a:lnTo>
                      <a:lnTo>
                        <a:pt x="446394" y="307385"/>
                      </a:lnTo>
                      <a:close/>
                      <a:moveTo>
                        <a:pt x="935050" y="278378"/>
                      </a:moveTo>
                      <a:lnTo>
                        <a:pt x="1017118" y="523806"/>
                      </a:lnTo>
                      <a:lnTo>
                        <a:pt x="777587" y="550173"/>
                      </a:lnTo>
                      <a:lnTo>
                        <a:pt x="708980" y="291797"/>
                      </a:lnTo>
                      <a:close/>
                      <a:moveTo>
                        <a:pt x="640834" y="35158"/>
                      </a:moveTo>
                      <a:lnTo>
                        <a:pt x="853720" y="35158"/>
                      </a:lnTo>
                      <a:lnTo>
                        <a:pt x="920033" y="233470"/>
                      </a:lnTo>
                      <a:lnTo>
                        <a:pt x="697007" y="246709"/>
                      </a:lnTo>
                      <a:close/>
                      <a:moveTo>
                        <a:pt x="375594" y="35158"/>
                      </a:moveTo>
                      <a:lnTo>
                        <a:pt x="593530" y="35158"/>
                      </a:lnTo>
                      <a:lnTo>
                        <a:pt x="650438" y="249473"/>
                      </a:lnTo>
                      <a:lnTo>
                        <a:pt x="434664" y="262282"/>
                      </a:lnTo>
                      <a:close/>
                      <a:moveTo>
                        <a:pt x="71295" y="35158"/>
                      </a:moveTo>
                      <a:lnTo>
                        <a:pt x="328354" y="35158"/>
                      </a:lnTo>
                      <a:lnTo>
                        <a:pt x="388142" y="265043"/>
                      </a:lnTo>
                      <a:lnTo>
                        <a:pt x="103141" y="281961"/>
                      </a:lnTo>
                      <a:close/>
                      <a:moveTo>
                        <a:pt x="46158" y="23397"/>
                      </a:moveTo>
                      <a:lnTo>
                        <a:pt x="125832" y="640866"/>
                      </a:lnTo>
                      <a:lnTo>
                        <a:pt x="1045398" y="539642"/>
                      </a:lnTo>
                      <a:lnTo>
                        <a:pt x="872772" y="23397"/>
                      </a:lnTo>
                      <a:close/>
                      <a:moveTo>
                        <a:pt x="0" y="0"/>
                      </a:moveTo>
                      <a:lnTo>
                        <a:pt x="895500" y="0"/>
                      </a:lnTo>
                      <a:lnTo>
                        <a:pt x="1082512" y="559266"/>
                      </a:lnTo>
                      <a:lnTo>
                        <a:pt x="83171" y="681495"/>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222" name="Google Shape;222;p1"/>
                <p:cNvSpPr/>
                <p:nvPr/>
              </p:nvSpPr>
              <p:spPr>
                <a:xfrm>
                  <a:off x="5584516" y="2753923"/>
                  <a:ext cx="76595" cy="333328"/>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grpSp>
        </p:grpSp>
        <p:grpSp>
          <p:nvGrpSpPr>
            <p:cNvPr id="223" name="Google Shape;223;p1"/>
            <p:cNvGrpSpPr/>
            <p:nvPr/>
          </p:nvGrpSpPr>
          <p:grpSpPr>
            <a:xfrm>
              <a:off x="6361310" y="2577607"/>
              <a:ext cx="410877" cy="461023"/>
              <a:chOff x="6031315" y="2506890"/>
              <a:chExt cx="474629" cy="532556"/>
            </a:xfrm>
          </p:grpSpPr>
          <p:sp>
            <p:nvSpPr>
              <p:cNvPr id="224" name="Google Shape;224;p1"/>
              <p:cNvSpPr/>
              <p:nvPr/>
            </p:nvSpPr>
            <p:spPr>
              <a:xfrm>
                <a:off x="6039439" y="2523241"/>
                <a:ext cx="446202" cy="301658"/>
              </a:xfrm>
              <a:custGeom>
                <a:rect b="b" l="l" r="r" t="t"/>
                <a:pathLst>
                  <a:path extrusionOk="0" h="301658" w="446202">
                    <a:moveTo>
                      <a:pt x="0" y="47134"/>
                    </a:moveTo>
                    <a:lnTo>
                      <a:pt x="355076" y="0"/>
                    </a:lnTo>
                    <a:lnTo>
                      <a:pt x="446202" y="204248"/>
                    </a:lnTo>
                    <a:lnTo>
                      <a:pt x="69130" y="301658"/>
                    </a:lnTo>
                    <a:lnTo>
                      <a:pt x="0" y="47134"/>
                    </a:lnTo>
                    <a:close/>
                  </a:path>
                </a:pathLst>
              </a:cu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grpSp>
            <p:nvGrpSpPr>
              <p:cNvPr id="225" name="Google Shape;225;p1"/>
              <p:cNvGrpSpPr/>
              <p:nvPr/>
            </p:nvGrpSpPr>
            <p:grpSpPr>
              <a:xfrm>
                <a:off x="6031315" y="2506890"/>
                <a:ext cx="474629" cy="532556"/>
                <a:chOff x="5292974" y="2392421"/>
                <a:chExt cx="619252" cy="694830"/>
              </a:xfrm>
            </p:grpSpPr>
            <p:sp>
              <p:nvSpPr>
                <p:cNvPr id="226" name="Google Shape;226;p1"/>
                <p:cNvSpPr/>
                <p:nvPr/>
              </p:nvSpPr>
              <p:spPr>
                <a:xfrm rot="-432652">
                  <a:off x="5313531" y="2427266"/>
                  <a:ext cx="578139" cy="363967"/>
                </a:xfrm>
                <a:custGeom>
                  <a:rect b="b" l="l" r="r" t="t"/>
                  <a:pathLst>
                    <a:path extrusionOk="0" h="681495" w="1082512">
                      <a:moveTo>
                        <a:pt x="399872" y="310146"/>
                      </a:moveTo>
                      <a:lnTo>
                        <a:pt x="471073" y="583914"/>
                      </a:lnTo>
                      <a:lnTo>
                        <a:pt x="146710" y="619619"/>
                      </a:lnTo>
                      <a:lnTo>
                        <a:pt x="109006" y="327412"/>
                      </a:lnTo>
                      <a:close/>
                      <a:moveTo>
                        <a:pt x="662410" y="294562"/>
                      </a:moveTo>
                      <a:lnTo>
                        <a:pt x="731627" y="555232"/>
                      </a:lnTo>
                      <a:lnTo>
                        <a:pt x="516999" y="578858"/>
                      </a:lnTo>
                      <a:lnTo>
                        <a:pt x="446394" y="307385"/>
                      </a:lnTo>
                      <a:close/>
                      <a:moveTo>
                        <a:pt x="935050" y="278378"/>
                      </a:moveTo>
                      <a:lnTo>
                        <a:pt x="1017118" y="523806"/>
                      </a:lnTo>
                      <a:lnTo>
                        <a:pt x="777587" y="550173"/>
                      </a:lnTo>
                      <a:lnTo>
                        <a:pt x="708980" y="291797"/>
                      </a:lnTo>
                      <a:close/>
                      <a:moveTo>
                        <a:pt x="640834" y="35158"/>
                      </a:moveTo>
                      <a:lnTo>
                        <a:pt x="853720" y="35158"/>
                      </a:lnTo>
                      <a:lnTo>
                        <a:pt x="920033" y="233470"/>
                      </a:lnTo>
                      <a:lnTo>
                        <a:pt x="697007" y="246709"/>
                      </a:lnTo>
                      <a:close/>
                      <a:moveTo>
                        <a:pt x="375594" y="35158"/>
                      </a:moveTo>
                      <a:lnTo>
                        <a:pt x="593530" y="35158"/>
                      </a:lnTo>
                      <a:lnTo>
                        <a:pt x="650438" y="249473"/>
                      </a:lnTo>
                      <a:lnTo>
                        <a:pt x="434664" y="262282"/>
                      </a:lnTo>
                      <a:close/>
                      <a:moveTo>
                        <a:pt x="71295" y="35158"/>
                      </a:moveTo>
                      <a:lnTo>
                        <a:pt x="328354" y="35158"/>
                      </a:lnTo>
                      <a:lnTo>
                        <a:pt x="388142" y="265043"/>
                      </a:lnTo>
                      <a:lnTo>
                        <a:pt x="103141" y="281961"/>
                      </a:lnTo>
                      <a:close/>
                      <a:moveTo>
                        <a:pt x="46158" y="23397"/>
                      </a:moveTo>
                      <a:lnTo>
                        <a:pt x="125832" y="640866"/>
                      </a:lnTo>
                      <a:lnTo>
                        <a:pt x="1045398" y="539642"/>
                      </a:lnTo>
                      <a:lnTo>
                        <a:pt x="872772" y="23397"/>
                      </a:lnTo>
                      <a:close/>
                      <a:moveTo>
                        <a:pt x="0" y="0"/>
                      </a:moveTo>
                      <a:lnTo>
                        <a:pt x="895500" y="0"/>
                      </a:lnTo>
                      <a:lnTo>
                        <a:pt x="1082512" y="559266"/>
                      </a:lnTo>
                      <a:lnTo>
                        <a:pt x="83171" y="681495"/>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227" name="Google Shape;227;p1"/>
                <p:cNvSpPr/>
                <p:nvPr/>
              </p:nvSpPr>
              <p:spPr>
                <a:xfrm>
                  <a:off x="5584516" y="2753923"/>
                  <a:ext cx="76595" cy="333328"/>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grpSp>
        </p:grpSp>
        <p:grpSp>
          <p:nvGrpSpPr>
            <p:cNvPr id="228" name="Google Shape;228;p1"/>
            <p:cNvGrpSpPr/>
            <p:nvPr/>
          </p:nvGrpSpPr>
          <p:grpSpPr>
            <a:xfrm>
              <a:off x="6651761" y="2635046"/>
              <a:ext cx="359686" cy="403584"/>
              <a:chOff x="6031315" y="2506890"/>
              <a:chExt cx="474629" cy="532556"/>
            </a:xfrm>
          </p:grpSpPr>
          <p:sp>
            <p:nvSpPr>
              <p:cNvPr id="229" name="Google Shape;229;p1"/>
              <p:cNvSpPr/>
              <p:nvPr/>
            </p:nvSpPr>
            <p:spPr>
              <a:xfrm>
                <a:off x="6039439" y="2523241"/>
                <a:ext cx="446202" cy="301658"/>
              </a:xfrm>
              <a:custGeom>
                <a:rect b="b" l="l" r="r" t="t"/>
                <a:pathLst>
                  <a:path extrusionOk="0" h="301658" w="446202">
                    <a:moveTo>
                      <a:pt x="0" y="47134"/>
                    </a:moveTo>
                    <a:lnTo>
                      <a:pt x="355076" y="0"/>
                    </a:lnTo>
                    <a:lnTo>
                      <a:pt x="446202" y="204248"/>
                    </a:lnTo>
                    <a:lnTo>
                      <a:pt x="69130" y="301658"/>
                    </a:lnTo>
                    <a:lnTo>
                      <a:pt x="0" y="47134"/>
                    </a:lnTo>
                    <a:close/>
                  </a:path>
                </a:pathLst>
              </a:cu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grpSp>
            <p:nvGrpSpPr>
              <p:cNvPr id="230" name="Google Shape;230;p1"/>
              <p:cNvGrpSpPr/>
              <p:nvPr/>
            </p:nvGrpSpPr>
            <p:grpSpPr>
              <a:xfrm>
                <a:off x="6031315" y="2506890"/>
                <a:ext cx="474629" cy="532556"/>
                <a:chOff x="5292974" y="2392421"/>
                <a:chExt cx="619252" cy="694830"/>
              </a:xfrm>
            </p:grpSpPr>
            <p:sp>
              <p:nvSpPr>
                <p:cNvPr id="231" name="Google Shape;231;p1"/>
                <p:cNvSpPr/>
                <p:nvPr/>
              </p:nvSpPr>
              <p:spPr>
                <a:xfrm rot="-432652">
                  <a:off x="5313531" y="2427266"/>
                  <a:ext cx="578139" cy="363967"/>
                </a:xfrm>
                <a:custGeom>
                  <a:rect b="b" l="l" r="r" t="t"/>
                  <a:pathLst>
                    <a:path extrusionOk="0" h="681495" w="1082512">
                      <a:moveTo>
                        <a:pt x="399872" y="310146"/>
                      </a:moveTo>
                      <a:lnTo>
                        <a:pt x="471073" y="583914"/>
                      </a:lnTo>
                      <a:lnTo>
                        <a:pt x="146710" y="619619"/>
                      </a:lnTo>
                      <a:lnTo>
                        <a:pt x="109006" y="327412"/>
                      </a:lnTo>
                      <a:close/>
                      <a:moveTo>
                        <a:pt x="662410" y="294562"/>
                      </a:moveTo>
                      <a:lnTo>
                        <a:pt x="731627" y="555232"/>
                      </a:lnTo>
                      <a:lnTo>
                        <a:pt x="516999" y="578858"/>
                      </a:lnTo>
                      <a:lnTo>
                        <a:pt x="446394" y="307385"/>
                      </a:lnTo>
                      <a:close/>
                      <a:moveTo>
                        <a:pt x="935050" y="278378"/>
                      </a:moveTo>
                      <a:lnTo>
                        <a:pt x="1017118" y="523806"/>
                      </a:lnTo>
                      <a:lnTo>
                        <a:pt x="777587" y="550173"/>
                      </a:lnTo>
                      <a:lnTo>
                        <a:pt x="708980" y="291797"/>
                      </a:lnTo>
                      <a:close/>
                      <a:moveTo>
                        <a:pt x="640834" y="35158"/>
                      </a:moveTo>
                      <a:lnTo>
                        <a:pt x="853720" y="35158"/>
                      </a:lnTo>
                      <a:lnTo>
                        <a:pt x="920033" y="233470"/>
                      </a:lnTo>
                      <a:lnTo>
                        <a:pt x="697007" y="246709"/>
                      </a:lnTo>
                      <a:close/>
                      <a:moveTo>
                        <a:pt x="375594" y="35158"/>
                      </a:moveTo>
                      <a:lnTo>
                        <a:pt x="593530" y="35158"/>
                      </a:lnTo>
                      <a:lnTo>
                        <a:pt x="650438" y="249473"/>
                      </a:lnTo>
                      <a:lnTo>
                        <a:pt x="434664" y="262282"/>
                      </a:lnTo>
                      <a:close/>
                      <a:moveTo>
                        <a:pt x="71295" y="35158"/>
                      </a:moveTo>
                      <a:lnTo>
                        <a:pt x="328354" y="35158"/>
                      </a:lnTo>
                      <a:lnTo>
                        <a:pt x="388142" y="265043"/>
                      </a:lnTo>
                      <a:lnTo>
                        <a:pt x="103141" y="281961"/>
                      </a:lnTo>
                      <a:close/>
                      <a:moveTo>
                        <a:pt x="46158" y="23397"/>
                      </a:moveTo>
                      <a:lnTo>
                        <a:pt x="125832" y="640866"/>
                      </a:lnTo>
                      <a:lnTo>
                        <a:pt x="1045398" y="539642"/>
                      </a:lnTo>
                      <a:lnTo>
                        <a:pt x="872772" y="23397"/>
                      </a:lnTo>
                      <a:close/>
                      <a:moveTo>
                        <a:pt x="0" y="0"/>
                      </a:moveTo>
                      <a:lnTo>
                        <a:pt x="895500" y="0"/>
                      </a:lnTo>
                      <a:lnTo>
                        <a:pt x="1082512" y="559266"/>
                      </a:lnTo>
                      <a:lnTo>
                        <a:pt x="83171" y="681495"/>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232" name="Google Shape;232;p1"/>
                <p:cNvSpPr/>
                <p:nvPr/>
              </p:nvSpPr>
              <p:spPr>
                <a:xfrm>
                  <a:off x="5584516" y="2753923"/>
                  <a:ext cx="76595" cy="333328"/>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grpSp>
        </p:grpSp>
        <p:grpSp>
          <p:nvGrpSpPr>
            <p:cNvPr id="233" name="Google Shape;233;p1"/>
            <p:cNvGrpSpPr/>
            <p:nvPr/>
          </p:nvGrpSpPr>
          <p:grpSpPr>
            <a:xfrm>
              <a:off x="4565163" y="2042819"/>
              <a:ext cx="551450" cy="1036346"/>
              <a:chOff x="2570741" y="896465"/>
              <a:chExt cx="1214045" cy="2281567"/>
            </a:xfrm>
          </p:grpSpPr>
          <p:sp>
            <p:nvSpPr>
              <p:cNvPr id="234" name="Google Shape;234;p1"/>
              <p:cNvSpPr/>
              <p:nvPr/>
            </p:nvSpPr>
            <p:spPr>
              <a:xfrm>
                <a:off x="2584918" y="896465"/>
                <a:ext cx="1199868" cy="2281567"/>
              </a:xfrm>
              <a:custGeom>
                <a:rect b="b" l="l" r="r" t="t"/>
                <a:pathLst>
                  <a:path extrusionOk="0" h="2281567" w="1199867">
                    <a:moveTo>
                      <a:pt x="680973" y="2282003"/>
                    </a:moveTo>
                    <a:cubicBezTo>
                      <a:pt x="683019" y="2220191"/>
                      <a:pt x="685291" y="2158607"/>
                      <a:pt x="687336" y="2096796"/>
                    </a:cubicBezTo>
                    <a:cubicBezTo>
                      <a:pt x="689382" y="2038620"/>
                      <a:pt x="691427" y="1980445"/>
                      <a:pt x="693472" y="1922269"/>
                    </a:cubicBezTo>
                    <a:cubicBezTo>
                      <a:pt x="696199" y="1846369"/>
                      <a:pt x="699153" y="1770241"/>
                      <a:pt x="701880" y="1694340"/>
                    </a:cubicBezTo>
                    <a:cubicBezTo>
                      <a:pt x="704607" y="1620484"/>
                      <a:pt x="706880" y="1546402"/>
                      <a:pt x="709607" y="1472546"/>
                    </a:cubicBezTo>
                    <a:cubicBezTo>
                      <a:pt x="712334" y="1394827"/>
                      <a:pt x="715515" y="1317109"/>
                      <a:pt x="719833" y="1239390"/>
                    </a:cubicBezTo>
                    <a:cubicBezTo>
                      <a:pt x="723242" y="1179169"/>
                      <a:pt x="726196" y="1118949"/>
                      <a:pt x="729377" y="1058728"/>
                    </a:cubicBezTo>
                    <a:cubicBezTo>
                      <a:pt x="733013" y="989645"/>
                      <a:pt x="736876" y="920561"/>
                      <a:pt x="740740" y="851478"/>
                    </a:cubicBezTo>
                    <a:cubicBezTo>
                      <a:pt x="741876" y="831253"/>
                      <a:pt x="740285" y="828753"/>
                      <a:pt x="721651" y="836480"/>
                    </a:cubicBezTo>
                    <a:cubicBezTo>
                      <a:pt x="691654" y="848978"/>
                      <a:pt x="670520" y="831935"/>
                      <a:pt x="648023" y="817846"/>
                    </a:cubicBezTo>
                    <a:cubicBezTo>
                      <a:pt x="644614" y="815573"/>
                      <a:pt x="643705" y="811028"/>
                      <a:pt x="643250" y="806710"/>
                    </a:cubicBezTo>
                    <a:cubicBezTo>
                      <a:pt x="642569" y="798529"/>
                      <a:pt x="644159" y="790576"/>
                      <a:pt x="647114" y="783304"/>
                    </a:cubicBezTo>
                    <a:cubicBezTo>
                      <a:pt x="655522" y="763306"/>
                      <a:pt x="661885" y="742626"/>
                      <a:pt x="668929" y="722174"/>
                    </a:cubicBezTo>
                    <a:cubicBezTo>
                      <a:pt x="673247" y="709676"/>
                      <a:pt x="682110" y="705585"/>
                      <a:pt x="694836" y="709676"/>
                    </a:cubicBezTo>
                    <a:cubicBezTo>
                      <a:pt x="705516" y="712857"/>
                      <a:pt x="714152" y="720129"/>
                      <a:pt x="722560" y="726946"/>
                    </a:cubicBezTo>
                    <a:cubicBezTo>
                      <a:pt x="726423" y="729901"/>
                      <a:pt x="729377" y="731037"/>
                      <a:pt x="734377" y="729219"/>
                    </a:cubicBezTo>
                    <a:cubicBezTo>
                      <a:pt x="747784" y="724219"/>
                      <a:pt x="761192" y="719902"/>
                      <a:pt x="774827" y="715811"/>
                    </a:cubicBezTo>
                    <a:cubicBezTo>
                      <a:pt x="781871" y="713766"/>
                      <a:pt x="780508" y="711039"/>
                      <a:pt x="776645" y="706949"/>
                    </a:cubicBezTo>
                    <a:cubicBezTo>
                      <a:pt x="768009" y="698086"/>
                      <a:pt x="757783" y="691496"/>
                      <a:pt x="747330" y="685360"/>
                    </a:cubicBezTo>
                    <a:cubicBezTo>
                      <a:pt x="699381" y="657181"/>
                      <a:pt x="657112" y="621731"/>
                      <a:pt x="618708" y="581735"/>
                    </a:cubicBezTo>
                    <a:cubicBezTo>
                      <a:pt x="535308" y="494699"/>
                      <a:pt x="449863" y="409481"/>
                      <a:pt x="361918" y="326763"/>
                    </a:cubicBezTo>
                    <a:cubicBezTo>
                      <a:pt x="253975" y="224729"/>
                      <a:pt x="139215" y="129739"/>
                      <a:pt x="26955" y="32250"/>
                    </a:cubicBezTo>
                    <a:cubicBezTo>
                      <a:pt x="19001" y="25433"/>
                      <a:pt x="11502" y="18388"/>
                      <a:pt x="3775" y="11343"/>
                    </a:cubicBezTo>
                    <a:cubicBezTo>
                      <a:pt x="1503" y="9071"/>
                      <a:pt x="-1224" y="6117"/>
                      <a:pt x="594" y="2708"/>
                    </a:cubicBezTo>
                    <a:cubicBezTo>
                      <a:pt x="2639" y="-1155"/>
                      <a:pt x="6957" y="-19"/>
                      <a:pt x="10366" y="890"/>
                    </a:cubicBezTo>
                    <a:cubicBezTo>
                      <a:pt x="26727" y="4980"/>
                      <a:pt x="41499" y="12934"/>
                      <a:pt x="54679" y="22933"/>
                    </a:cubicBezTo>
                    <a:cubicBezTo>
                      <a:pt x="252384" y="174734"/>
                      <a:pt x="447136" y="330854"/>
                      <a:pt x="632797" y="497653"/>
                    </a:cubicBezTo>
                    <a:cubicBezTo>
                      <a:pt x="693245" y="552193"/>
                      <a:pt x="754602" y="605596"/>
                      <a:pt x="815731" y="659454"/>
                    </a:cubicBezTo>
                    <a:cubicBezTo>
                      <a:pt x="823003" y="666044"/>
                      <a:pt x="831184" y="671498"/>
                      <a:pt x="840274" y="675361"/>
                    </a:cubicBezTo>
                    <a:cubicBezTo>
                      <a:pt x="853454" y="680815"/>
                      <a:pt x="861181" y="678088"/>
                      <a:pt x="866635" y="664681"/>
                    </a:cubicBezTo>
                    <a:cubicBezTo>
                      <a:pt x="872316" y="651046"/>
                      <a:pt x="879361" y="637865"/>
                      <a:pt x="885496" y="624458"/>
                    </a:cubicBezTo>
                    <a:cubicBezTo>
                      <a:pt x="895041" y="603778"/>
                      <a:pt x="909812" y="587644"/>
                      <a:pt x="926628" y="572645"/>
                    </a:cubicBezTo>
                    <a:cubicBezTo>
                      <a:pt x="998666" y="507880"/>
                      <a:pt x="1075703" y="449250"/>
                      <a:pt x="1151603" y="389029"/>
                    </a:cubicBezTo>
                    <a:cubicBezTo>
                      <a:pt x="1164329" y="378803"/>
                      <a:pt x="1177055" y="368577"/>
                      <a:pt x="1190236" y="359032"/>
                    </a:cubicBezTo>
                    <a:cubicBezTo>
                      <a:pt x="1197962" y="353351"/>
                      <a:pt x="1201143" y="355396"/>
                      <a:pt x="1201598" y="364941"/>
                    </a:cubicBezTo>
                    <a:cubicBezTo>
                      <a:pt x="1202052" y="374258"/>
                      <a:pt x="1197280" y="381530"/>
                      <a:pt x="1192281" y="388575"/>
                    </a:cubicBezTo>
                    <a:cubicBezTo>
                      <a:pt x="1174328" y="413799"/>
                      <a:pt x="1152967" y="436297"/>
                      <a:pt x="1132969" y="459703"/>
                    </a:cubicBezTo>
                    <a:cubicBezTo>
                      <a:pt x="1061841" y="543103"/>
                      <a:pt x="989803" y="625594"/>
                      <a:pt x="912312" y="703313"/>
                    </a:cubicBezTo>
                    <a:cubicBezTo>
                      <a:pt x="906403" y="709221"/>
                      <a:pt x="907539" y="716493"/>
                      <a:pt x="905949" y="723083"/>
                    </a:cubicBezTo>
                    <a:cubicBezTo>
                      <a:pt x="904131" y="731946"/>
                      <a:pt x="902086" y="740354"/>
                      <a:pt x="896177" y="747399"/>
                    </a:cubicBezTo>
                    <a:cubicBezTo>
                      <a:pt x="890496" y="753989"/>
                      <a:pt x="890496" y="762170"/>
                      <a:pt x="892087" y="770123"/>
                    </a:cubicBezTo>
                    <a:cubicBezTo>
                      <a:pt x="901631" y="817846"/>
                      <a:pt x="915720" y="864204"/>
                      <a:pt x="927992" y="911244"/>
                    </a:cubicBezTo>
                    <a:cubicBezTo>
                      <a:pt x="948444" y="990781"/>
                      <a:pt x="977077" y="1067818"/>
                      <a:pt x="1003892" y="1145309"/>
                    </a:cubicBezTo>
                    <a:cubicBezTo>
                      <a:pt x="1038434" y="1244617"/>
                      <a:pt x="1063659" y="1346878"/>
                      <a:pt x="1092746" y="1447776"/>
                    </a:cubicBezTo>
                    <a:cubicBezTo>
                      <a:pt x="1123879" y="1555946"/>
                      <a:pt x="1149558" y="1665480"/>
                      <a:pt x="1173646" y="1775467"/>
                    </a:cubicBezTo>
                    <a:cubicBezTo>
                      <a:pt x="1177055" y="1790693"/>
                      <a:pt x="1178646" y="1806373"/>
                      <a:pt x="1181146" y="1822053"/>
                    </a:cubicBezTo>
                    <a:cubicBezTo>
                      <a:pt x="1181600" y="1824553"/>
                      <a:pt x="1183191" y="1827962"/>
                      <a:pt x="1179555" y="1828871"/>
                    </a:cubicBezTo>
                    <a:cubicBezTo>
                      <a:pt x="1176146" y="1829780"/>
                      <a:pt x="1175464" y="1826371"/>
                      <a:pt x="1174555" y="1823871"/>
                    </a:cubicBezTo>
                    <a:cubicBezTo>
                      <a:pt x="1165465" y="1800010"/>
                      <a:pt x="1156603" y="1776149"/>
                      <a:pt x="1149785" y="1751606"/>
                    </a:cubicBezTo>
                    <a:cubicBezTo>
                      <a:pt x="1101836" y="1578444"/>
                      <a:pt x="1050478" y="1406190"/>
                      <a:pt x="996393" y="1234618"/>
                    </a:cubicBezTo>
                    <a:cubicBezTo>
                      <a:pt x="953671" y="1099633"/>
                      <a:pt x="908448" y="965557"/>
                      <a:pt x="853909" y="834662"/>
                    </a:cubicBezTo>
                    <a:cubicBezTo>
                      <a:pt x="849137" y="823527"/>
                      <a:pt x="844365" y="812392"/>
                      <a:pt x="839365" y="801256"/>
                    </a:cubicBezTo>
                    <a:cubicBezTo>
                      <a:pt x="835729" y="793530"/>
                      <a:pt x="830048" y="784440"/>
                      <a:pt x="821867" y="785576"/>
                    </a:cubicBezTo>
                    <a:cubicBezTo>
                      <a:pt x="815050" y="786485"/>
                      <a:pt x="813459" y="797620"/>
                      <a:pt x="811641" y="804665"/>
                    </a:cubicBezTo>
                    <a:cubicBezTo>
                      <a:pt x="808459" y="817846"/>
                      <a:pt x="809596" y="831253"/>
                      <a:pt x="810277" y="844661"/>
                    </a:cubicBezTo>
                    <a:cubicBezTo>
                      <a:pt x="813004" y="897155"/>
                      <a:pt x="815731" y="949649"/>
                      <a:pt x="818458" y="1002143"/>
                    </a:cubicBezTo>
                    <a:cubicBezTo>
                      <a:pt x="822322" y="1075090"/>
                      <a:pt x="826412" y="1148036"/>
                      <a:pt x="830275" y="1220983"/>
                    </a:cubicBezTo>
                    <a:cubicBezTo>
                      <a:pt x="833002" y="1271659"/>
                      <a:pt x="836184" y="1322336"/>
                      <a:pt x="837774" y="1373239"/>
                    </a:cubicBezTo>
                    <a:cubicBezTo>
                      <a:pt x="841638" y="1502316"/>
                      <a:pt x="844819" y="1631620"/>
                      <a:pt x="848228" y="1760696"/>
                    </a:cubicBezTo>
                    <a:cubicBezTo>
                      <a:pt x="850955" y="1867957"/>
                      <a:pt x="853227" y="1974991"/>
                      <a:pt x="855954" y="2082252"/>
                    </a:cubicBezTo>
                    <a:cubicBezTo>
                      <a:pt x="857318" y="2135428"/>
                      <a:pt x="858454" y="2188604"/>
                      <a:pt x="859817" y="2241780"/>
                    </a:cubicBezTo>
                    <a:cubicBezTo>
                      <a:pt x="859817" y="2244734"/>
                      <a:pt x="859590" y="2247688"/>
                      <a:pt x="859590" y="2250642"/>
                    </a:cubicBezTo>
                    <a:cubicBezTo>
                      <a:pt x="861181" y="2258823"/>
                      <a:pt x="859817" y="2267232"/>
                      <a:pt x="860272" y="2275412"/>
                    </a:cubicBezTo>
                    <a:cubicBezTo>
                      <a:pt x="860499" y="2279730"/>
                      <a:pt x="858681" y="2281094"/>
                      <a:pt x="854591" y="2280866"/>
                    </a:cubicBezTo>
                    <a:cubicBezTo>
                      <a:pt x="850955" y="2280639"/>
                      <a:pt x="847546" y="2280866"/>
                      <a:pt x="843910" y="2280866"/>
                    </a:cubicBezTo>
                    <a:cubicBezTo>
                      <a:pt x="803460" y="2280866"/>
                      <a:pt x="763237" y="2280866"/>
                      <a:pt x="722787" y="2280866"/>
                    </a:cubicBezTo>
                    <a:cubicBezTo>
                      <a:pt x="719606" y="2280866"/>
                      <a:pt x="716197" y="2279957"/>
                      <a:pt x="713243" y="2281775"/>
                    </a:cubicBezTo>
                    <a:cubicBezTo>
                      <a:pt x="702562" y="2282003"/>
                      <a:pt x="691654" y="2282003"/>
                      <a:pt x="680973" y="2282003"/>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35" name="Google Shape;235;p1"/>
              <p:cNvSpPr/>
              <p:nvPr/>
            </p:nvSpPr>
            <p:spPr>
              <a:xfrm>
                <a:off x="2570741" y="1923157"/>
                <a:ext cx="659018" cy="1245317"/>
              </a:xfrm>
              <a:custGeom>
                <a:rect b="b" l="l" r="r" t="t"/>
                <a:pathLst>
                  <a:path extrusionOk="0" h="1245317" w="659018">
                    <a:moveTo>
                      <a:pt x="0" y="221"/>
                    </a:moveTo>
                    <a:cubicBezTo>
                      <a:pt x="12726" y="-1369"/>
                      <a:pt x="22270" y="5903"/>
                      <a:pt x="31360" y="12720"/>
                    </a:cubicBezTo>
                    <a:cubicBezTo>
                      <a:pt x="130895" y="88848"/>
                      <a:pt x="229520" y="166339"/>
                      <a:pt x="323373" y="249285"/>
                    </a:cubicBezTo>
                    <a:cubicBezTo>
                      <a:pt x="362233" y="283827"/>
                      <a:pt x="401319" y="318141"/>
                      <a:pt x="440406" y="352228"/>
                    </a:cubicBezTo>
                    <a:cubicBezTo>
                      <a:pt x="446996" y="358137"/>
                      <a:pt x="453586" y="364045"/>
                      <a:pt x="461995" y="367908"/>
                    </a:cubicBezTo>
                    <a:cubicBezTo>
                      <a:pt x="468585" y="370862"/>
                      <a:pt x="473811" y="369499"/>
                      <a:pt x="475857" y="363136"/>
                    </a:cubicBezTo>
                    <a:cubicBezTo>
                      <a:pt x="487901" y="324958"/>
                      <a:pt x="519034" y="302915"/>
                      <a:pt x="547667" y="279509"/>
                    </a:cubicBezTo>
                    <a:cubicBezTo>
                      <a:pt x="581072" y="252239"/>
                      <a:pt x="614932" y="225878"/>
                      <a:pt x="648792" y="199290"/>
                    </a:cubicBezTo>
                    <a:cubicBezTo>
                      <a:pt x="651746" y="197018"/>
                      <a:pt x="655155" y="191564"/>
                      <a:pt x="659018" y="194973"/>
                    </a:cubicBezTo>
                    <a:cubicBezTo>
                      <a:pt x="662881" y="198381"/>
                      <a:pt x="659927" y="203835"/>
                      <a:pt x="657655" y="208153"/>
                    </a:cubicBezTo>
                    <a:cubicBezTo>
                      <a:pt x="653564" y="215879"/>
                      <a:pt x="647429" y="222015"/>
                      <a:pt x="641747" y="228605"/>
                    </a:cubicBezTo>
                    <a:cubicBezTo>
                      <a:pt x="596752" y="280872"/>
                      <a:pt x="551757" y="332912"/>
                      <a:pt x="503126" y="381998"/>
                    </a:cubicBezTo>
                    <a:cubicBezTo>
                      <a:pt x="500854" y="384270"/>
                      <a:pt x="499263" y="386770"/>
                      <a:pt x="498809" y="390406"/>
                    </a:cubicBezTo>
                    <a:cubicBezTo>
                      <a:pt x="497672" y="396996"/>
                      <a:pt x="496309" y="403586"/>
                      <a:pt x="491991" y="409495"/>
                    </a:cubicBezTo>
                    <a:cubicBezTo>
                      <a:pt x="488582" y="413812"/>
                      <a:pt x="490173" y="419266"/>
                      <a:pt x="491309" y="424038"/>
                    </a:cubicBezTo>
                    <a:cubicBezTo>
                      <a:pt x="504263" y="479487"/>
                      <a:pt x="520170" y="534026"/>
                      <a:pt x="539031" y="587657"/>
                    </a:cubicBezTo>
                    <a:cubicBezTo>
                      <a:pt x="583118" y="713552"/>
                      <a:pt x="617205" y="842401"/>
                      <a:pt x="646065" y="972614"/>
                    </a:cubicBezTo>
                    <a:cubicBezTo>
                      <a:pt x="647429" y="978977"/>
                      <a:pt x="648110" y="985568"/>
                      <a:pt x="649019" y="991930"/>
                    </a:cubicBezTo>
                    <a:cubicBezTo>
                      <a:pt x="649247" y="993976"/>
                      <a:pt x="650156" y="996021"/>
                      <a:pt x="648565" y="998293"/>
                    </a:cubicBezTo>
                    <a:cubicBezTo>
                      <a:pt x="644929" y="996475"/>
                      <a:pt x="644702" y="992612"/>
                      <a:pt x="643565" y="989431"/>
                    </a:cubicBezTo>
                    <a:cubicBezTo>
                      <a:pt x="626522" y="942618"/>
                      <a:pt x="615387" y="893987"/>
                      <a:pt x="600843" y="846492"/>
                    </a:cubicBezTo>
                    <a:cubicBezTo>
                      <a:pt x="559711" y="711734"/>
                      <a:pt x="520397" y="576294"/>
                      <a:pt x="465403" y="446081"/>
                    </a:cubicBezTo>
                    <a:cubicBezTo>
                      <a:pt x="464494" y="443809"/>
                      <a:pt x="463585" y="441764"/>
                      <a:pt x="462676" y="439491"/>
                    </a:cubicBezTo>
                    <a:cubicBezTo>
                      <a:pt x="460177" y="434719"/>
                      <a:pt x="457222" y="427674"/>
                      <a:pt x="451996" y="429038"/>
                    </a:cubicBezTo>
                    <a:cubicBezTo>
                      <a:pt x="447223" y="430401"/>
                      <a:pt x="445860" y="437673"/>
                      <a:pt x="445633" y="443582"/>
                    </a:cubicBezTo>
                    <a:cubicBezTo>
                      <a:pt x="444724" y="466079"/>
                      <a:pt x="446996" y="488804"/>
                      <a:pt x="448132" y="511301"/>
                    </a:cubicBezTo>
                    <a:cubicBezTo>
                      <a:pt x="449950" y="548570"/>
                      <a:pt x="452677" y="586066"/>
                      <a:pt x="454268" y="623335"/>
                    </a:cubicBezTo>
                    <a:cubicBezTo>
                      <a:pt x="456995" y="685146"/>
                      <a:pt x="461540" y="746730"/>
                      <a:pt x="462449" y="808541"/>
                    </a:cubicBezTo>
                    <a:cubicBezTo>
                      <a:pt x="463358" y="867626"/>
                      <a:pt x="465403" y="926710"/>
                      <a:pt x="466994" y="985795"/>
                    </a:cubicBezTo>
                    <a:cubicBezTo>
                      <a:pt x="469039" y="1069649"/>
                      <a:pt x="470857" y="1153276"/>
                      <a:pt x="473130" y="1237131"/>
                    </a:cubicBezTo>
                    <a:cubicBezTo>
                      <a:pt x="473357" y="1244857"/>
                      <a:pt x="471312" y="1246448"/>
                      <a:pt x="464040" y="1246448"/>
                    </a:cubicBezTo>
                    <a:cubicBezTo>
                      <a:pt x="436770" y="1245993"/>
                      <a:pt x="409273" y="1246221"/>
                      <a:pt x="382003" y="1246448"/>
                    </a:cubicBezTo>
                    <a:cubicBezTo>
                      <a:pt x="375640" y="1246448"/>
                      <a:pt x="374050" y="1244630"/>
                      <a:pt x="374277" y="1238494"/>
                    </a:cubicBezTo>
                    <a:cubicBezTo>
                      <a:pt x="376549" y="1181455"/>
                      <a:pt x="378822" y="1124416"/>
                      <a:pt x="380867" y="1067604"/>
                    </a:cubicBezTo>
                    <a:cubicBezTo>
                      <a:pt x="382912" y="1010110"/>
                      <a:pt x="384730" y="952389"/>
                      <a:pt x="387003" y="894896"/>
                    </a:cubicBezTo>
                    <a:cubicBezTo>
                      <a:pt x="390184" y="804451"/>
                      <a:pt x="393366" y="713779"/>
                      <a:pt x="398820" y="623335"/>
                    </a:cubicBezTo>
                    <a:cubicBezTo>
                      <a:pt x="402001" y="570386"/>
                      <a:pt x="404728" y="517210"/>
                      <a:pt x="407455" y="464034"/>
                    </a:cubicBezTo>
                    <a:cubicBezTo>
                      <a:pt x="407910" y="454490"/>
                      <a:pt x="406092" y="452672"/>
                      <a:pt x="397456" y="456308"/>
                    </a:cubicBezTo>
                    <a:cubicBezTo>
                      <a:pt x="381322" y="463125"/>
                      <a:pt x="369277" y="454717"/>
                      <a:pt x="357233" y="446763"/>
                    </a:cubicBezTo>
                    <a:cubicBezTo>
                      <a:pt x="352688" y="443809"/>
                      <a:pt x="352916" y="438355"/>
                      <a:pt x="354506" y="433810"/>
                    </a:cubicBezTo>
                    <a:cubicBezTo>
                      <a:pt x="359051" y="419721"/>
                      <a:pt x="364051" y="405859"/>
                      <a:pt x="369277" y="391996"/>
                    </a:cubicBezTo>
                    <a:cubicBezTo>
                      <a:pt x="371550" y="386088"/>
                      <a:pt x="377004" y="386088"/>
                      <a:pt x="382231" y="387451"/>
                    </a:cubicBezTo>
                    <a:cubicBezTo>
                      <a:pt x="384276" y="387906"/>
                      <a:pt x="386548" y="388361"/>
                      <a:pt x="387912" y="389724"/>
                    </a:cubicBezTo>
                    <a:cubicBezTo>
                      <a:pt x="402001" y="404722"/>
                      <a:pt x="415409" y="393360"/>
                      <a:pt x="429725" y="389497"/>
                    </a:cubicBezTo>
                    <a:cubicBezTo>
                      <a:pt x="425862" y="382679"/>
                      <a:pt x="420408" y="379271"/>
                      <a:pt x="414954" y="376089"/>
                    </a:cubicBezTo>
                    <a:cubicBezTo>
                      <a:pt x="387457" y="360182"/>
                      <a:pt x="363369" y="340184"/>
                      <a:pt x="341326" y="317686"/>
                    </a:cubicBezTo>
                    <a:cubicBezTo>
                      <a:pt x="279287" y="254057"/>
                      <a:pt x="216340" y="191337"/>
                      <a:pt x="149529" y="132707"/>
                    </a:cubicBezTo>
                    <a:cubicBezTo>
                      <a:pt x="104988" y="93620"/>
                      <a:pt x="59993" y="55670"/>
                      <a:pt x="15453" y="17265"/>
                    </a:cubicBezTo>
                    <a:cubicBezTo>
                      <a:pt x="10226" y="12720"/>
                      <a:pt x="5227" y="8402"/>
                      <a:pt x="0" y="3857"/>
                    </a:cubicBezTo>
                    <a:cubicBezTo>
                      <a:pt x="0" y="2721"/>
                      <a:pt x="0" y="1358"/>
                      <a:pt x="0" y="22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36" name="Google Shape;236;p1"/>
              <p:cNvSpPr/>
              <p:nvPr/>
            </p:nvSpPr>
            <p:spPr>
              <a:xfrm>
                <a:off x="3298161" y="3147335"/>
                <a:ext cx="147711" cy="29542"/>
              </a:xfrm>
              <a:custGeom>
                <a:rect b="b" l="l" r="r" t="t"/>
                <a:pathLst>
                  <a:path extrusionOk="0" h="29542" w="147710">
                    <a:moveTo>
                      <a:pt x="0" y="31133"/>
                    </a:moveTo>
                    <a:cubicBezTo>
                      <a:pt x="3863" y="28860"/>
                      <a:pt x="7954" y="29315"/>
                      <a:pt x="12044" y="29315"/>
                    </a:cubicBezTo>
                    <a:cubicBezTo>
                      <a:pt x="52949" y="29315"/>
                      <a:pt x="93626" y="29315"/>
                      <a:pt x="134531" y="29315"/>
                    </a:cubicBezTo>
                    <a:cubicBezTo>
                      <a:pt x="145439" y="29315"/>
                      <a:pt x="145893" y="28633"/>
                      <a:pt x="146120" y="17725"/>
                    </a:cubicBezTo>
                    <a:cubicBezTo>
                      <a:pt x="146120" y="11817"/>
                      <a:pt x="146347" y="5908"/>
                      <a:pt x="146347" y="0"/>
                    </a:cubicBezTo>
                    <a:cubicBezTo>
                      <a:pt x="148620" y="10226"/>
                      <a:pt x="147256" y="20907"/>
                      <a:pt x="147938" y="31133"/>
                    </a:cubicBezTo>
                    <a:cubicBezTo>
                      <a:pt x="98625" y="31133"/>
                      <a:pt x="49313" y="31133"/>
                      <a:pt x="0" y="31133"/>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grpSp>
        <p:grpSp>
          <p:nvGrpSpPr>
            <p:cNvPr id="237" name="Google Shape;237;p1"/>
            <p:cNvGrpSpPr/>
            <p:nvPr/>
          </p:nvGrpSpPr>
          <p:grpSpPr>
            <a:xfrm>
              <a:off x="3897923" y="1157391"/>
              <a:ext cx="1005238" cy="1889153"/>
              <a:chOff x="2570741" y="896465"/>
              <a:chExt cx="1214045" cy="2281567"/>
            </a:xfrm>
          </p:grpSpPr>
          <p:sp>
            <p:nvSpPr>
              <p:cNvPr id="238" name="Google Shape;238;p1"/>
              <p:cNvSpPr/>
              <p:nvPr/>
            </p:nvSpPr>
            <p:spPr>
              <a:xfrm>
                <a:off x="2584918" y="896465"/>
                <a:ext cx="1199868" cy="2281567"/>
              </a:xfrm>
              <a:custGeom>
                <a:rect b="b" l="l" r="r" t="t"/>
                <a:pathLst>
                  <a:path extrusionOk="0" h="2281567" w="1199867">
                    <a:moveTo>
                      <a:pt x="680973" y="2282003"/>
                    </a:moveTo>
                    <a:cubicBezTo>
                      <a:pt x="683019" y="2220191"/>
                      <a:pt x="685291" y="2158607"/>
                      <a:pt x="687336" y="2096796"/>
                    </a:cubicBezTo>
                    <a:cubicBezTo>
                      <a:pt x="689382" y="2038620"/>
                      <a:pt x="691427" y="1980445"/>
                      <a:pt x="693472" y="1922269"/>
                    </a:cubicBezTo>
                    <a:cubicBezTo>
                      <a:pt x="696199" y="1846369"/>
                      <a:pt x="699153" y="1770241"/>
                      <a:pt x="701880" y="1694340"/>
                    </a:cubicBezTo>
                    <a:cubicBezTo>
                      <a:pt x="704607" y="1620484"/>
                      <a:pt x="706880" y="1546402"/>
                      <a:pt x="709607" y="1472546"/>
                    </a:cubicBezTo>
                    <a:cubicBezTo>
                      <a:pt x="712334" y="1394827"/>
                      <a:pt x="715515" y="1317109"/>
                      <a:pt x="719833" y="1239390"/>
                    </a:cubicBezTo>
                    <a:cubicBezTo>
                      <a:pt x="723242" y="1179169"/>
                      <a:pt x="726196" y="1118949"/>
                      <a:pt x="729377" y="1058728"/>
                    </a:cubicBezTo>
                    <a:cubicBezTo>
                      <a:pt x="733013" y="989645"/>
                      <a:pt x="736876" y="920561"/>
                      <a:pt x="740740" y="851478"/>
                    </a:cubicBezTo>
                    <a:cubicBezTo>
                      <a:pt x="741876" y="831253"/>
                      <a:pt x="740285" y="828753"/>
                      <a:pt x="721651" y="836480"/>
                    </a:cubicBezTo>
                    <a:cubicBezTo>
                      <a:pt x="691654" y="848978"/>
                      <a:pt x="670520" y="831935"/>
                      <a:pt x="648023" y="817846"/>
                    </a:cubicBezTo>
                    <a:cubicBezTo>
                      <a:pt x="644614" y="815573"/>
                      <a:pt x="643705" y="811028"/>
                      <a:pt x="643250" y="806710"/>
                    </a:cubicBezTo>
                    <a:cubicBezTo>
                      <a:pt x="642569" y="798529"/>
                      <a:pt x="644159" y="790576"/>
                      <a:pt x="647114" y="783304"/>
                    </a:cubicBezTo>
                    <a:cubicBezTo>
                      <a:pt x="655522" y="763306"/>
                      <a:pt x="661885" y="742626"/>
                      <a:pt x="668929" y="722174"/>
                    </a:cubicBezTo>
                    <a:cubicBezTo>
                      <a:pt x="673247" y="709676"/>
                      <a:pt x="682110" y="705585"/>
                      <a:pt x="694836" y="709676"/>
                    </a:cubicBezTo>
                    <a:cubicBezTo>
                      <a:pt x="705516" y="712857"/>
                      <a:pt x="714152" y="720129"/>
                      <a:pt x="722560" y="726946"/>
                    </a:cubicBezTo>
                    <a:cubicBezTo>
                      <a:pt x="726423" y="729901"/>
                      <a:pt x="729377" y="731037"/>
                      <a:pt x="734377" y="729219"/>
                    </a:cubicBezTo>
                    <a:cubicBezTo>
                      <a:pt x="747784" y="724219"/>
                      <a:pt x="761192" y="719902"/>
                      <a:pt x="774827" y="715811"/>
                    </a:cubicBezTo>
                    <a:cubicBezTo>
                      <a:pt x="781871" y="713766"/>
                      <a:pt x="780508" y="711039"/>
                      <a:pt x="776645" y="706949"/>
                    </a:cubicBezTo>
                    <a:cubicBezTo>
                      <a:pt x="768009" y="698086"/>
                      <a:pt x="757783" y="691496"/>
                      <a:pt x="747330" y="685360"/>
                    </a:cubicBezTo>
                    <a:cubicBezTo>
                      <a:pt x="699381" y="657181"/>
                      <a:pt x="657112" y="621731"/>
                      <a:pt x="618708" y="581735"/>
                    </a:cubicBezTo>
                    <a:cubicBezTo>
                      <a:pt x="535308" y="494699"/>
                      <a:pt x="449863" y="409481"/>
                      <a:pt x="361918" y="326763"/>
                    </a:cubicBezTo>
                    <a:cubicBezTo>
                      <a:pt x="253975" y="224729"/>
                      <a:pt x="139215" y="129739"/>
                      <a:pt x="26955" y="32250"/>
                    </a:cubicBezTo>
                    <a:cubicBezTo>
                      <a:pt x="19001" y="25433"/>
                      <a:pt x="11502" y="18388"/>
                      <a:pt x="3775" y="11343"/>
                    </a:cubicBezTo>
                    <a:cubicBezTo>
                      <a:pt x="1503" y="9071"/>
                      <a:pt x="-1224" y="6117"/>
                      <a:pt x="594" y="2708"/>
                    </a:cubicBezTo>
                    <a:cubicBezTo>
                      <a:pt x="2639" y="-1155"/>
                      <a:pt x="6957" y="-19"/>
                      <a:pt x="10366" y="890"/>
                    </a:cubicBezTo>
                    <a:cubicBezTo>
                      <a:pt x="26727" y="4980"/>
                      <a:pt x="41499" y="12934"/>
                      <a:pt x="54679" y="22933"/>
                    </a:cubicBezTo>
                    <a:cubicBezTo>
                      <a:pt x="252384" y="174734"/>
                      <a:pt x="447136" y="330854"/>
                      <a:pt x="632797" y="497653"/>
                    </a:cubicBezTo>
                    <a:cubicBezTo>
                      <a:pt x="693245" y="552193"/>
                      <a:pt x="754602" y="605596"/>
                      <a:pt x="815731" y="659454"/>
                    </a:cubicBezTo>
                    <a:cubicBezTo>
                      <a:pt x="823003" y="666044"/>
                      <a:pt x="831184" y="671498"/>
                      <a:pt x="840274" y="675361"/>
                    </a:cubicBezTo>
                    <a:cubicBezTo>
                      <a:pt x="853454" y="680815"/>
                      <a:pt x="861181" y="678088"/>
                      <a:pt x="866635" y="664681"/>
                    </a:cubicBezTo>
                    <a:cubicBezTo>
                      <a:pt x="872316" y="651046"/>
                      <a:pt x="879361" y="637865"/>
                      <a:pt x="885496" y="624458"/>
                    </a:cubicBezTo>
                    <a:cubicBezTo>
                      <a:pt x="895041" y="603778"/>
                      <a:pt x="909812" y="587644"/>
                      <a:pt x="926628" y="572645"/>
                    </a:cubicBezTo>
                    <a:cubicBezTo>
                      <a:pt x="998666" y="507880"/>
                      <a:pt x="1075703" y="449250"/>
                      <a:pt x="1151603" y="389029"/>
                    </a:cubicBezTo>
                    <a:cubicBezTo>
                      <a:pt x="1164329" y="378803"/>
                      <a:pt x="1177055" y="368577"/>
                      <a:pt x="1190236" y="359032"/>
                    </a:cubicBezTo>
                    <a:cubicBezTo>
                      <a:pt x="1197962" y="353351"/>
                      <a:pt x="1201143" y="355396"/>
                      <a:pt x="1201598" y="364941"/>
                    </a:cubicBezTo>
                    <a:cubicBezTo>
                      <a:pt x="1202052" y="374258"/>
                      <a:pt x="1197280" y="381530"/>
                      <a:pt x="1192281" y="388575"/>
                    </a:cubicBezTo>
                    <a:cubicBezTo>
                      <a:pt x="1174328" y="413799"/>
                      <a:pt x="1152967" y="436297"/>
                      <a:pt x="1132969" y="459703"/>
                    </a:cubicBezTo>
                    <a:cubicBezTo>
                      <a:pt x="1061841" y="543103"/>
                      <a:pt x="989803" y="625594"/>
                      <a:pt x="912312" y="703313"/>
                    </a:cubicBezTo>
                    <a:cubicBezTo>
                      <a:pt x="906403" y="709221"/>
                      <a:pt x="907539" y="716493"/>
                      <a:pt x="905949" y="723083"/>
                    </a:cubicBezTo>
                    <a:cubicBezTo>
                      <a:pt x="904131" y="731946"/>
                      <a:pt x="902086" y="740354"/>
                      <a:pt x="896177" y="747399"/>
                    </a:cubicBezTo>
                    <a:cubicBezTo>
                      <a:pt x="890496" y="753989"/>
                      <a:pt x="890496" y="762170"/>
                      <a:pt x="892087" y="770123"/>
                    </a:cubicBezTo>
                    <a:cubicBezTo>
                      <a:pt x="901631" y="817846"/>
                      <a:pt x="915720" y="864204"/>
                      <a:pt x="927992" y="911244"/>
                    </a:cubicBezTo>
                    <a:cubicBezTo>
                      <a:pt x="948444" y="990781"/>
                      <a:pt x="977077" y="1067818"/>
                      <a:pt x="1003892" y="1145309"/>
                    </a:cubicBezTo>
                    <a:cubicBezTo>
                      <a:pt x="1038434" y="1244617"/>
                      <a:pt x="1063659" y="1346878"/>
                      <a:pt x="1092746" y="1447776"/>
                    </a:cubicBezTo>
                    <a:cubicBezTo>
                      <a:pt x="1123879" y="1555946"/>
                      <a:pt x="1149558" y="1665480"/>
                      <a:pt x="1173646" y="1775467"/>
                    </a:cubicBezTo>
                    <a:cubicBezTo>
                      <a:pt x="1177055" y="1790693"/>
                      <a:pt x="1178646" y="1806373"/>
                      <a:pt x="1181146" y="1822053"/>
                    </a:cubicBezTo>
                    <a:cubicBezTo>
                      <a:pt x="1181600" y="1824553"/>
                      <a:pt x="1183191" y="1827962"/>
                      <a:pt x="1179555" y="1828871"/>
                    </a:cubicBezTo>
                    <a:cubicBezTo>
                      <a:pt x="1176146" y="1829780"/>
                      <a:pt x="1175464" y="1826371"/>
                      <a:pt x="1174555" y="1823871"/>
                    </a:cubicBezTo>
                    <a:cubicBezTo>
                      <a:pt x="1165465" y="1800010"/>
                      <a:pt x="1156603" y="1776149"/>
                      <a:pt x="1149785" y="1751606"/>
                    </a:cubicBezTo>
                    <a:cubicBezTo>
                      <a:pt x="1101836" y="1578444"/>
                      <a:pt x="1050478" y="1406190"/>
                      <a:pt x="996393" y="1234618"/>
                    </a:cubicBezTo>
                    <a:cubicBezTo>
                      <a:pt x="953671" y="1099633"/>
                      <a:pt x="908448" y="965557"/>
                      <a:pt x="853909" y="834662"/>
                    </a:cubicBezTo>
                    <a:cubicBezTo>
                      <a:pt x="849137" y="823527"/>
                      <a:pt x="844365" y="812392"/>
                      <a:pt x="839365" y="801256"/>
                    </a:cubicBezTo>
                    <a:cubicBezTo>
                      <a:pt x="835729" y="793530"/>
                      <a:pt x="830048" y="784440"/>
                      <a:pt x="821867" y="785576"/>
                    </a:cubicBezTo>
                    <a:cubicBezTo>
                      <a:pt x="815050" y="786485"/>
                      <a:pt x="813459" y="797620"/>
                      <a:pt x="811641" y="804665"/>
                    </a:cubicBezTo>
                    <a:cubicBezTo>
                      <a:pt x="808459" y="817846"/>
                      <a:pt x="809596" y="831253"/>
                      <a:pt x="810277" y="844661"/>
                    </a:cubicBezTo>
                    <a:cubicBezTo>
                      <a:pt x="813004" y="897155"/>
                      <a:pt x="815731" y="949649"/>
                      <a:pt x="818458" y="1002143"/>
                    </a:cubicBezTo>
                    <a:cubicBezTo>
                      <a:pt x="822322" y="1075090"/>
                      <a:pt x="826412" y="1148036"/>
                      <a:pt x="830275" y="1220983"/>
                    </a:cubicBezTo>
                    <a:cubicBezTo>
                      <a:pt x="833002" y="1271659"/>
                      <a:pt x="836184" y="1322336"/>
                      <a:pt x="837774" y="1373239"/>
                    </a:cubicBezTo>
                    <a:cubicBezTo>
                      <a:pt x="841638" y="1502316"/>
                      <a:pt x="844819" y="1631620"/>
                      <a:pt x="848228" y="1760696"/>
                    </a:cubicBezTo>
                    <a:cubicBezTo>
                      <a:pt x="850955" y="1867957"/>
                      <a:pt x="853227" y="1974991"/>
                      <a:pt x="855954" y="2082252"/>
                    </a:cubicBezTo>
                    <a:cubicBezTo>
                      <a:pt x="857318" y="2135428"/>
                      <a:pt x="858454" y="2188604"/>
                      <a:pt x="859817" y="2241780"/>
                    </a:cubicBezTo>
                    <a:cubicBezTo>
                      <a:pt x="859817" y="2244734"/>
                      <a:pt x="859590" y="2247688"/>
                      <a:pt x="859590" y="2250642"/>
                    </a:cubicBezTo>
                    <a:cubicBezTo>
                      <a:pt x="861181" y="2258823"/>
                      <a:pt x="859817" y="2267232"/>
                      <a:pt x="860272" y="2275412"/>
                    </a:cubicBezTo>
                    <a:cubicBezTo>
                      <a:pt x="860499" y="2279730"/>
                      <a:pt x="858681" y="2281094"/>
                      <a:pt x="854591" y="2280866"/>
                    </a:cubicBezTo>
                    <a:cubicBezTo>
                      <a:pt x="850955" y="2280639"/>
                      <a:pt x="847546" y="2280866"/>
                      <a:pt x="843910" y="2280866"/>
                    </a:cubicBezTo>
                    <a:cubicBezTo>
                      <a:pt x="803460" y="2280866"/>
                      <a:pt x="763237" y="2280866"/>
                      <a:pt x="722787" y="2280866"/>
                    </a:cubicBezTo>
                    <a:cubicBezTo>
                      <a:pt x="719606" y="2280866"/>
                      <a:pt x="716197" y="2279957"/>
                      <a:pt x="713243" y="2281775"/>
                    </a:cubicBezTo>
                    <a:cubicBezTo>
                      <a:pt x="702562" y="2282003"/>
                      <a:pt x="691654" y="2282003"/>
                      <a:pt x="680973" y="2282003"/>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39" name="Google Shape;239;p1"/>
              <p:cNvSpPr/>
              <p:nvPr/>
            </p:nvSpPr>
            <p:spPr>
              <a:xfrm>
                <a:off x="2570741" y="1923157"/>
                <a:ext cx="659018" cy="1245317"/>
              </a:xfrm>
              <a:custGeom>
                <a:rect b="b" l="l" r="r" t="t"/>
                <a:pathLst>
                  <a:path extrusionOk="0" h="1245317" w="659018">
                    <a:moveTo>
                      <a:pt x="0" y="221"/>
                    </a:moveTo>
                    <a:cubicBezTo>
                      <a:pt x="12726" y="-1369"/>
                      <a:pt x="22270" y="5903"/>
                      <a:pt x="31360" y="12720"/>
                    </a:cubicBezTo>
                    <a:cubicBezTo>
                      <a:pt x="130895" y="88848"/>
                      <a:pt x="229520" y="166339"/>
                      <a:pt x="323373" y="249285"/>
                    </a:cubicBezTo>
                    <a:cubicBezTo>
                      <a:pt x="362233" y="283827"/>
                      <a:pt x="401319" y="318141"/>
                      <a:pt x="440406" y="352228"/>
                    </a:cubicBezTo>
                    <a:cubicBezTo>
                      <a:pt x="446996" y="358137"/>
                      <a:pt x="453586" y="364045"/>
                      <a:pt x="461995" y="367908"/>
                    </a:cubicBezTo>
                    <a:cubicBezTo>
                      <a:pt x="468585" y="370862"/>
                      <a:pt x="473811" y="369499"/>
                      <a:pt x="475857" y="363136"/>
                    </a:cubicBezTo>
                    <a:cubicBezTo>
                      <a:pt x="487901" y="324958"/>
                      <a:pt x="519034" y="302915"/>
                      <a:pt x="547667" y="279509"/>
                    </a:cubicBezTo>
                    <a:cubicBezTo>
                      <a:pt x="581072" y="252239"/>
                      <a:pt x="614932" y="225878"/>
                      <a:pt x="648792" y="199290"/>
                    </a:cubicBezTo>
                    <a:cubicBezTo>
                      <a:pt x="651746" y="197018"/>
                      <a:pt x="655155" y="191564"/>
                      <a:pt x="659018" y="194973"/>
                    </a:cubicBezTo>
                    <a:cubicBezTo>
                      <a:pt x="662881" y="198381"/>
                      <a:pt x="659927" y="203835"/>
                      <a:pt x="657655" y="208153"/>
                    </a:cubicBezTo>
                    <a:cubicBezTo>
                      <a:pt x="653564" y="215879"/>
                      <a:pt x="647429" y="222015"/>
                      <a:pt x="641747" y="228605"/>
                    </a:cubicBezTo>
                    <a:cubicBezTo>
                      <a:pt x="596752" y="280872"/>
                      <a:pt x="551757" y="332912"/>
                      <a:pt x="503126" y="381998"/>
                    </a:cubicBezTo>
                    <a:cubicBezTo>
                      <a:pt x="500854" y="384270"/>
                      <a:pt x="499263" y="386770"/>
                      <a:pt x="498809" y="390406"/>
                    </a:cubicBezTo>
                    <a:cubicBezTo>
                      <a:pt x="497672" y="396996"/>
                      <a:pt x="496309" y="403586"/>
                      <a:pt x="491991" y="409495"/>
                    </a:cubicBezTo>
                    <a:cubicBezTo>
                      <a:pt x="488582" y="413812"/>
                      <a:pt x="490173" y="419266"/>
                      <a:pt x="491309" y="424038"/>
                    </a:cubicBezTo>
                    <a:cubicBezTo>
                      <a:pt x="504263" y="479487"/>
                      <a:pt x="520170" y="534026"/>
                      <a:pt x="539031" y="587657"/>
                    </a:cubicBezTo>
                    <a:cubicBezTo>
                      <a:pt x="583118" y="713552"/>
                      <a:pt x="617205" y="842401"/>
                      <a:pt x="646065" y="972614"/>
                    </a:cubicBezTo>
                    <a:cubicBezTo>
                      <a:pt x="647429" y="978977"/>
                      <a:pt x="648110" y="985568"/>
                      <a:pt x="649019" y="991930"/>
                    </a:cubicBezTo>
                    <a:cubicBezTo>
                      <a:pt x="649247" y="993976"/>
                      <a:pt x="650156" y="996021"/>
                      <a:pt x="648565" y="998293"/>
                    </a:cubicBezTo>
                    <a:cubicBezTo>
                      <a:pt x="644929" y="996475"/>
                      <a:pt x="644702" y="992612"/>
                      <a:pt x="643565" y="989431"/>
                    </a:cubicBezTo>
                    <a:cubicBezTo>
                      <a:pt x="626522" y="942618"/>
                      <a:pt x="615387" y="893987"/>
                      <a:pt x="600843" y="846492"/>
                    </a:cubicBezTo>
                    <a:cubicBezTo>
                      <a:pt x="559711" y="711734"/>
                      <a:pt x="520397" y="576294"/>
                      <a:pt x="465403" y="446081"/>
                    </a:cubicBezTo>
                    <a:cubicBezTo>
                      <a:pt x="464494" y="443809"/>
                      <a:pt x="463585" y="441764"/>
                      <a:pt x="462676" y="439491"/>
                    </a:cubicBezTo>
                    <a:cubicBezTo>
                      <a:pt x="460177" y="434719"/>
                      <a:pt x="457222" y="427674"/>
                      <a:pt x="451996" y="429038"/>
                    </a:cubicBezTo>
                    <a:cubicBezTo>
                      <a:pt x="447223" y="430401"/>
                      <a:pt x="445860" y="437673"/>
                      <a:pt x="445633" y="443582"/>
                    </a:cubicBezTo>
                    <a:cubicBezTo>
                      <a:pt x="444724" y="466079"/>
                      <a:pt x="446996" y="488804"/>
                      <a:pt x="448132" y="511301"/>
                    </a:cubicBezTo>
                    <a:cubicBezTo>
                      <a:pt x="449950" y="548570"/>
                      <a:pt x="452677" y="586066"/>
                      <a:pt x="454268" y="623335"/>
                    </a:cubicBezTo>
                    <a:cubicBezTo>
                      <a:pt x="456995" y="685146"/>
                      <a:pt x="461540" y="746730"/>
                      <a:pt x="462449" y="808541"/>
                    </a:cubicBezTo>
                    <a:cubicBezTo>
                      <a:pt x="463358" y="867626"/>
                      <a:pt x="465403" y="926710"/>
                      <a:pt x="466994" y="985795"/>
                    </a:cubicBezTo>
                    <a:cubicBezTo>
                      <a:pt x="469039" y="1069649"/>
                      <a:pt x="470857" y="1153276"/>
                      <a:pt x="473130" y="1237131"/>
                    </a:cubicBezTo>
                    <a:cubicBezTo>
                      <a:pt x="473357" y="1244857"/>
                      <a:pt x="471312" y="1246448"/>
                      <a:pt x="464040" y="1246448"/>
                    </a:cubicBezTo>
                    <a:cubicBezTo>
                      <a:pt x="436770" y="1245993"/>
                      <a:pt x="409273" y="1246221"/>
                      <a:pt x="382003" y="1246448"/>
                    </a:cubicBezTo>
                    <a:cubicBezTo>
                      <a:pt x="375640" y="1246448"/>
                      <a:pt x="374050" y="1244630"/>
                      <a:pt x="374277" y="1238494"/>
                    </a:cubicBezTo>
                    <a:cubicBezTo>
                      <a:pt x="376549" y="1181455"/>
                      <a:pt x="378822" y="1124416"/>
                      <a:pt x="380867" y="1067604"/>
                    </a:cubicBezTo>
                    <a:cubicBezTo>
                      <a:pt x="382912" y="1010110"/>
                      <a:pt x="384730" y="952389"/>
                      <a:pt x="387003" y="894896"/>
                    </a:cubicBezTo>
                    <a:cubicBezTo>
                      <a:pt x="390184" y="804451"/>
                      <a:pt x="393366" y="713779"/>
                      <a:pt x="398820" y="623335"/>
                    </a:cubicBezTo>
                    <a:cubicBezTo>
                      <a:pt x="402001" y="570386"/>
                      <a:pt x="404728" y="517210"/>
                      <a:pt x="407455" y="464034"/>
                    </a:cubicBezTo>
                    <a:cubicBezTo>
                      <a:pt x="407910" y="454490"/>
                      <a:pt x="406092" y="452672"/>
                      <a:pt x="397456" y="456308"/>
                    </a:cubicBezTo>
                    <a:cubicBezTo>
                      <a:pt x="381322" y="463125"/>
                      <a:pt x="369277" y="454717"/>
                      <a:pt x="357233" y="446763"/>
                    </a:cubicBezTo>
                    <a:cubicBezTo>
                      <a:pt x="352688" y="443809"/>
                      <a:pt x="352916" y="438355"/>
                      <a:pt x="354506" y="433810"/>
                    </a:cubicBezTo>
                    <a:cubicBezTo>
                      <a:pt x="359051" y="419721"/>
                      <a:pt x="364051" y="405859"/>
                      <a:pt x="369277" y="391996"/>
                    </a:cubicBezTo>
                    <a:cubicBezTo>
                      <a:pt x="371550" y="386088"/>
                      <a:pt x="377004" y="386088"/>
                      <a:pt x="382231" y="387451"/>
                    </a:cubicBezTo>
                    <a:cubicBezTo>
                      <a:pt x="384276" y="387906"/>
                      <a:pt x="386548" y="388361"/>
                      <a:pt x="387912" y="389724"/>
                    </a:cubicBezTo>
                    <a:cubicBezTo>
                      <a:pt x="402001" y="404722"/>
                      <a:pt x="415409" y="393360"/>
                      <a:pt x="429725" y="389497"/>
                    </a:cubicBezTo>
                    <a:cubicBezTo>
                      <a:pt x="425862" y="382679"/>
                      <a:pt x="420408" y="379271"/>
                      <a:pt x="414954" y="376089"/>
                    </a:cubicBezTo>
                    <a:cubicBezTo>
                      <a:pt x="387457" y="360182"/>
                      <a:pt x="363369" y="340184"/>
                      <a:pt x="341326" y="317686"/>
                    </a:cubicBezTo>
                    <a:cubicBezTo>
                      <a:pt x="279287" y="254057"/>
                      <a:pt x="216340" y="191337"/>
                      <a:pt x="149529" y="132707"/>
                    </a:cubicBezTo>
                    <a:cubicBezTo>
                      <a:pt x="104988" y="93620"/>
                      <a:pt x="59993" y="55670"/>
                      <a:pt x="15453" y="17265"/>
                    </a:cubicBezTo>
                    <a:cubicBezTo>
                      <a:pt x="10226" y="12720"/>
                      <a:pt x="5227" y="8402"/>
                      <a:pt x="0" y="3857"/>
                    </a:cubicBezTo>
                    <a:cubicBezTo>
                      <a:pt x="0" y="2721"/>
                      <a:pt x="0" y="1358"/>
                      <a:pt x="0" y="22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40" name="Google Shape;240;p1"/>
              <p:cNvSpPr/>
              <p:nvPr/>
            </p:nvSpPr>
            <p:spPr>
              <a:xfrm>
                <a:off x="3298161" y="3147335"/>
                <a:ext cx="147711" cy="29542"/>
              </a:xfrm>
              <a:custGeom>
                <a:rect b="b" l="l" r="r" t="t"/>
                <a:pathLst>
                  <a:path extrusionOk="0" h="29542" w="147710">
                    <a:moveTo>
                      <a:pt x="0" y="31133"/>
                    </a:moveTo>
                    <a:cubicBezTo>
                      <a:pt x="3863" y="28860"/>
                      <a:pt x="7954" y="29315"/>
                      <a:pt x="12044" y="29315"/>
                    </a:cubicBezTo>
                    <a:cubicBezTo>
                      <a:pt x="52949" y="29315"/>
                      <a:pt x="93626" y="29315"/>
                      <a:pt x="134531" y="29315"/>
                    </a:cubicBezTo>
                    <a:cubicBezTo>
                      <a:pt x="145439" y="29315"/>
                      <a:pt x="145893" y="28633"/>
                      <a:pt x="146120" y="17725"/>
                    </a:cubicBezTo>
                    <a:cubicBezTo>
                      <a:pt x="146120" y="11817"/>
                      <a:pt x="146347" y="5908"/>
                      <a:pt x="146347" y="0"/>
                    </a:cubicBezTo>
                    <a:cubicBezTo>
                      <a:pt x="148620" y="10226"/>
                      <a:pt x="147256" y="20907"/>
                      <a:pt x="147938" y="31133"/>
                    </a:cubicBezTo>
                    <a:cubicBezTo>
                      <a:pt x="98625" y="31133"/>
                      <a:pt x="49313" y="31133"/>
                      <a:pt x="0" y="31133"/>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grpSp>
        <p:sp>
          <p:nvSpPr>
            <p:cNvPr id="241" name="Google Shape;241;p1"/>
            <p:cNvSpPr/>
            <p:nvPr/>
          </p:nvSpPr>
          <p:spPr>
            <a:xfrm>
              <a:off x="4189823" y="2866292"/>
              <a:ext cx="3918221" cy="212863"/>
            </a:xfrm>
            <a:custGeom>
              <a:rect b="b" l="l" r="r" t="t"/>
              <a:pathLst>
                <a:path extrusionOk="0" h="654" w="5998">
                  <a:moveTo>
                    <a:pt x="2642" y="447"/>
                  </a:moveTo>
                  <a:lnTo>
                    <a:pt x="2642" y="460"/>
                  </a:lnTo>
                  <a:lnTo>
                    <a:pt x="2645" y="460"/>
                  </a:lnTo>
                  <a:lnTo>
                    <a:pt x="2645" y="447"/>
                  </a:lnTo>
                  <a:lnTo>
                    <a:pt x="2642" y="447"/>
                  </a:lnTo>
                  <a:close/>
                  <a:moveTo>
                    <a:pt x="4805" y="443"/>
                  </a:moveTo>
                  <a:lnTo>
                    <a:pt x="4805" y="463"/>
                  </a:lnTo>
                  <a:lnTo>
                    <a:pt x="4811" y="463"/>
                  </a:lnTo>
                  <a:lnTo>
                    <a:pt x="4811" y="443"/>
                  </a:lnTo>
                  <a:lnTo>
                    <a:pt x="4805" y="443"/>
                  </a:lnTo>
                  <a:close/>
                  <a:moveTo>
                    <a:pt x="1085" y="443"/>
                  </a:moveTo>
                  <a:lnTo>
                    <a:pt x="1085" y="463"/>
                  </a:lnTo>
                  <a:lnTo>
                    <a:pt x="1091" y="463"/>
                  </a:lnTo>
                  <a:lnTo>
                    <a:pt x="1091" y="443"/>
                  </a:lnTo>
                  <a:lnTo>
                    <a:pt x="1085" y="443"/>
                  </a:lnTo>
                  <a:close/>
                  <a:moveTo>
                    <a:pt x="38" y="440"/>
                  </a:moveTo>
                  <a:lnTo>
                    <a:pt x="38" y="463"/>
                  </a:lnTo>
                  <a:lnTo>
                    <a:pt x="42" y="463"/>
                  </a:lnTo>
                  <a:lnTo>
                    <a:pt x="42" y="440"/>
                  </a:lnTo>
                  <a:lnTo>
                    <a:pt x="38" y="440"/>
                  </a:lnTo>
                  <a:close/>
                  <a:moveTo>
                    <a:pt x="5774" y="434"/>
                  </a:moveTo>
                  <a:lnTo>
                    <a:pt x="5774" y="460"/>
                  </a:lnTo>
                  <a:lnTo>
                    <a:pt x="5778" y="460"/>
                  </a:lnTo>
                  <a:lnTo>
                    <a:pt x="5778" y="434"/>
                  </a:lnTo>
                  <a:lnTo>
                    <a:pt x="5774" y="434"/>
                  </a:lnTo>
                  <a:close/>
                  <a:moveTo>
                    <a:pt x="2054" y="434"/>
                  </a:moveTo>
                  <a:lnTo>
                    <a:pt x="2054" y="460"/>
                  </a:lnTo>
                  <a:lnTo>
                    <a:pt x="2058" y="460"/>
                  </a:lnTo>
                  <a:lnTo>
                    <a:pt x="2058" y="434"/>
                  </a:lnTo>
                  <a:lnTo>
                    <a:pt x="2054" y="434"/>
                  </a:lnTo>
                  <a:close/>
                  <a:moveTo>
                    <a:pt x="5362" y="431"/>
                  </a:moveTo>
                  <a:lnTo>
                    <a:pt x="5360" y="443"/>
                  </a:lnTo>
                  <a:lnTo>
                    <a:pt x="5360" y="452"/>
                  </a:lnTo>
                  <a:lnTo>
                    <a:pt x="5362" y="463"/>
                  </a:lnTo>
                  <a:lnTo>
                    <a:pt x="5365" y="463"/>
                  </a:lnTo>
                  <a:lnTo>
                    <a:pt x="5365" y="431"/>
                  </a:lnTo>
                  <a:lnTo>
                    <a:pt x="5362" y="431"/>
                  </a:lnTo>
                  <a:close/>
                  <a:moveTo>
                    <a:pt x="1642" y="431"/>
                  </a:moveTo>
                  <a:lnTo>
                    <a:pt x="1640" y="443"/>
                  </a:lnTo>
                  <a:lnTo>
                    <a:pt x="1640" y="452"/>
                  </a:lnTo>
                  <a:lnTo>
                    <a:pt x="1642" y="463"/>
                  </a:lnTo>
                  <a:lnTo>
                    <a:pt x="1645" y="463"/>
                  </a:lnTo>
                  <a:lnTo>
                    <a:pt x="1645" y="431"/>
                  </a:lnTo>
                  <a:lnTo>
                    <a:pt x="1642" y="431"/>
                  </a:lnTo>
                  <a:close/>
                  <a:moveTo>
                    <a:pt x="2551" y="427"/>
                  </a:moveTo>
                  <a:lnTo>
                    <a:pt x="2551" y="443"/>
                  </a:lnTo>
                  <a:lnTo>
                    <a:pt x="2554" y="443"/>
                  </a:lnTo>
                  <a:lnTo>
                    <a:pt x="2554" y="427"/>
                  </a:lnTo>
                  <a:lnTo>
                    <a:pt x="2551" y="427"/>
                  </a:lnTo>
                  <a:close/>
                  <a:moveTo>
                    <a:pt x="4274" y="423"/>
                  </a:moveTo>
                  <a:lnTo>
                    <a:pt x="4274" y="443"/>
                  </a:lnTo>
                  <a:lnTo>
                    <a:pt x="4278" y="443"/>
                  </a:lnTo>
                  <a:lnTo>
                    <a:pt x="4278" y="423"/>
                  </a:lnTo>
                  <a:lnTo>
                    <a:pt x="4274" y="423"/>
                  </a:lnTo>
                  <a:close/>
                  <a:moveTo>
                    <a:pt x="554" y="423"/>
                  </a:moveTo>
                  <a:lnTo>
                    <a:pt x="554" y="443"/>
                  </a:lnTo>
                  <a:lnTo>
                    <a:pt x="558" y="443"/>
                  </a:lnTo>
                  <a:lnTo>
                    <a:pt x="558" y="423"/>
                  </a:lnTo>
                  <a:lnTo>
                    <a:pt x="554" y="423"/>
                  </a:lnTo>
                  <a:close/>
                  <a:moveTo>
                    <a:pt x="5365" y="416"/>
                  </a:moveTo>
                  <a:lnTo>
                    <a:pt x="5365" y="427"/>
                  </a:lnTo>
                  <a:lnTo>
                    <a:pt x="5371" y="427"/>
                  </a:lnTo>
                  <a:lnTo>
                    <a:pt x="5371" y="416"/>
                  </a:lnTo>
                  <a:lnTo>
                    <a:pt x="5365" y="416"/>
                  </a:lnTo>
                  <a:close/>
                  <a:moveTo>
                    <a:pt x="1645" y="416"/>
                  </a:moveTo>
                  <a:lnTo>
                    <a:pt x="1645" y="427"/>
                  </a:lnTo>
                  <a:lnTo>
                    <a:pt x="1651" y="427"/>
                  </a:lnTo>
                  <a:lnTo>
                    <a:pt x="1651" y="416"/>
                  </a:lnTo>
                  <a:lnTo>
                    <a:pt x="1645" y="416"/>
                  </a:lnTo>
                  <a:close/>
                  <a:moveTo>
                    <a:pt x="4478" y="407"/>
                  </a:moveTo>
                  <a:lnTo>
                    <a:pt x="4478" y="420"/>
                  </a:lnTo>
                  <a:lnTo>
                    <a:pt x="4482" y="420"/>
                  </a:lnTo>
                  <a:lnTo>
                    <a:pt x="4482" y="407"/>
                  </a:lnTo>
                  <a:lnTo>
                    <a:pt x="4478" y="407"/>
                  </a:lnTo>
                  <a:close/>
                  <a:moveTo>
                    <a:pt x="758" y="407"/>
                  </a:moveTo>
                  <a:lnTo>
                    <a:pt x="758" y="420"/>
                  </a:lnTo>
                  <a:lnTo>
                    <a:pt x="762" y="420"/>
                  </a:lnTo>
                  <a:lnTo>
                    <a:pt x="762" y="407"/>
                  </a:lnTo>
                  <a:lnTo>
                    <a:pt x="758" y="407"/>
                  </a:lnTo>
                  <a:close/>
                  <a:moveTo>
                    <a:pt x="5365" y="380"/>
                  </a:moveTo>
                  <a:lnTo>
                    <a:pt x="5365" y="407"/>
                  </a:lnTo>
                  <a:lnTo>
                    <a:pt x="5371" y="407"/>
                  </a:lnTo>
                  <a:lnTo>
                    <a:pt x="5371" y="380"/>
                  </a:lnTo>
                  <a:lnTo>
                    <a:pt x="5365" y="380"/>
                  </a:lnTo>
                  <a:close/>
                  <a:moveTo>
                    <a:pt x="1645" y="380"/>
                  </a:moveTo>
                  <a:lnTo>
                    <a:pt x="1645" y="407"/>
                  </a:lnTo>
                  <a:lnTo>
                    <a:pt x="1651" y="407"/>
                  </a:lnTo>
                  <a:lnTo>
                    <a:pt x="1651" y="380"/>
                  </a:lnTo>
                  <a:lnTo>
                    <a:pt x="1645" y="380"/>
                  </a:lnTo>
                  <a:close/>
                  <a:moveTo>
                    <a:pt x="5505" y="371"/>
                  </a:moveTo>
                  <a:lnTo>
                    <a:pt x="5505" y="385"/>
                  </a:lnTo>
                  <a:lnTo>
                    <a:pt x="5503" y="400"/>
                  </a:lnTo>
                  <a:lnTo>
                    <a:pt x="5505" y="412"/>
                  </a:lnTo>
                  <a:lnTo>
                    <a:pt x="5511" y="423"/>
                  </a:lnTo>
                  <a:lnTo>
                    <a:pt x="5511" y="411"/>
                  </a:lnTo>
                  <a:lnTo>
                    <a:pt x="5511" y="394"/>
                  </a:lnTo>
                  <a:lnTo>
                    <a:pt x="5511" y="381"/>
                  </a:lnTo>
                  <a:lnTo>
                    <a:pt x="5505" y="371"/>
                  </a:lnTo>
                  <a:close/>
                  <a:moveTo>
                    <a:pt x="1785" y="371"/>
                  </a:moveTo>
                  <a:lnTo>
                    <a:pt x="1785" y="385"/>
                  </a:lnTo>
                  <a:lnTo>
                    <a:pt x="1783" y="400"/>
                  </a:lnTo>
                  <a:lnTo>
                    <a:pt x="1785" y="412"/>
                  </a:lnTo>
                  <a:lnTo>
                    <a:pt x="1791" y="423"/>
                  </a:lnTo>
                  <a:lnTo>
                    <a:pt x="1791" y="411"/>
                  </a:lnTo>
                  <a:lnTo>
                    <a:pt x="1791" y="394"/>
                  </a:lnTo>
                  <a:lnTo>
                    <a:pt x="1791" y="381"/>
                  </a:lnTo>
                  <a:lnTo>
                    <a:pt x="1785" y="371"/>
                  </a:lnTo>
                  <a:close/>
                  <a:moveTo>
                    <a:pt x="2351" y="367"/>
                  </a:moveTo>
                  <a:lnTo>
                    <a:pt x="2349" y="380"/>
                  </a:lnTo>
                  <a:lnTo>
                    <a:pt x="2349" y="396"/>
                  </a:lnTo>
                  <a:lnTo>
                    <a:pt x="2351" y="409"/>
                  </a:lnTo>
                  <a:lnTo>
                    <a:pt x="2354" y="420"/>
                  </a:lnTo>
                  <a:lnTo>
                    <a:pt x="2354" y="405"/>
                  </a:lnTo>
                  <a:lnTo>
                    <a:pt x="2354" y="391"/>
                  </a:lnTo>
                  <a:lnTo>
                    <a:pt x="2354" y="376"/>
                  </a:lnTo>
                  <a:lnTo>
                    <a:pt x="2351" y="367"/>
                  </a:lnTo>
                  <a:close/>
                  <a:moveTo>
                    <a:pt x="2305" y="363"/>
                  </a:moveTo>
                  <a:lnTo>
                    <a:pt x="2305" y="374"/>
                  </a:lnTo>
                  <a:lnTo>
                    <a:pt x="2311" y="374"/>
                  </a:lnTo>
                  <a:lnTo>
                    <a:pt x="2311" y="363"/>
                  </a:lnTo>
                  <a:lnTo>
                    <a:pt x="2305" y="363"/>
                  </a:lnTo>
                  <a:close/>
                  <a:moveTo>
                    <a:pt x="5511" y="360"/>
                  </a:moveTo>
                  <a:lnTo>
                    <a:pt x="5511" y="367"/>
                  </a:lnTo>
                  <a:lnTo>
                    <a:pt x="5514" y="367"/>
                  </a:lnTo>
                  <a:lnTo>
                    <a:pt x="5514" y="360"/>
                  </a:lnTo>
                  <a:lnTo>
                    <a:pt x="5511" y="360"/>
                  </a:lnTo>
                  <a:close/>
                  <a:moveTo>
                    <a:pt x="5218" y="360"/>
                  </a:moveTo>
                  <a:lnTo>
                    <a:pt x="5218" y="387"/>
                  </a:lnTo>
                  <a:lnTo>
                    <a:pt x="5222" y="387"/>
                  </a:lnTo>
                  <a:lnTo>
                    <a:pt x="5222" y="360"/>
                  </a:lnTo>
                  <a:lnTo>
                    <a:pt x="5218" y="360"/>
                  </a:lnTo>
                  <a:close/>
                  <a:moveTo>
                    <a:pt x="4374" y="360"/>
                  </a:moveTo>
                  <a:lnTo>
                    <a:pt x="4374" y="383"/>
                  </a:lnTo>
                  <a:lnTo>
                    <a:pt x="4378" y="383"/>
                  </a:lnTo>
                  <a:lnTo>
                    <a:pt x="4378" y="360"/>
                  </a:lnTo>
                  <a:lnTo>
                    <a:pt x="4374" y="360"/>
                  </a:lnTo>
                  <a:close/>
                  <a:moveTo>
                    <a:pt x="3485" y="360"/>
                  </a:moveTo>
                  <a:lnTo>
                    <a:pt x="3485" y="367"/>
                  </a:lnTo>
                  <a:lnTo>
                    <a:pt x="3491" y="367"/>
                  </a:lnTo>
                  <a:lnTo>
                    <a:pt x="3491" y="360"/>
                  </a:lnTo>
                  <a:lnTo>
                    <a:pt x="3485" y="360"/>
                  </a:lnTo>
                  <a:close/>
                  <a:moveTo>
                    <a:pt x="1791" y="360"/>
                  </a:moveTo>
                  <a:lnTo>
                    <a:pt x="1791" y="367"/>
                  </a:lnTo>
                  <a:lnTo>
                    <a:pt x="1794" y="367"/>
                  </a:lnTo>
                  <a:lnTo>
                    <a:pt x="1794" y="360"/>
                  </a:lnTo>
                  <a:lnTo>
                    <a:pt x="1791" y="360"/>
                  </a:lnTo>
                  <a:close/>
                  <a:moveTo>
                    <a:pt x="1498" y="360"/>
                  </a:moveTo>
                  <a:lnTo>
                    <a:pt x="1498" y="387"/>
                  </a:lnTo>
                  <a:lnTo>
                    <a:pt x="1502" y="387"/>
                  </a:lnTo>
                  <a:lnTo>
                    <a:pt x="1502" y="360"/>
                  </a:lnTo>
                  <a:lnTo>
                    <a:pt x="1498" y="360"/>
                  </a:lnTo>
                  <a:close/>
                  <a:moveTo>
                    <a:pt x="654" y="360"/>
                  </a:moveTo>
                  <a:lnTo>
                    <a:pt x="654" y="383"/>
                  </a:lnTo>
                  <a:lnTo>
                    <a:pt x="658" y="383"/>
                  </a:lnTo>
                  <a:lnTo>
                    <a:pt x="658" y="360"/>
                  </a:lnTo>
                  <a:lnTo>
                    <a:pt x="654" y="360"/>
                  </a:lnTo>
                  <a:close/>
                  <a:moveTo>
                    <a:pt x="5971" y="356"/>
                  </a:moveTo>
                  <a:lnTo>
                    <a:pt x="5971" y="380"/>
                  </a:lnTo>
                  <a:lnTo>
                    <a:pt x="5974" y="380"/>
                  </a:lnTo>
                  <a:lnTo>
                    <a:pt x="5974" y="356"/>
                  </a:lnTo>
                  <a:lnTo>
                    <a:pt x="5971" y="356"/>
                  </a:lnTo>
                  <a:close/>
                  <a:moveTo>
                    <a:pt x="4898" y="356"/>
                  </a:moveTo>
                  <a:lnTo>
                    <a:pt x="4898" y="383"/>
                  </a:lnTo>
                  <a:lnTo>
                    <a:pt x="4902" y="383"/>
                  </a:lnTo>
                  <a:lnTo>
                    <a:pt x="4902" y="356"/>
                  </a:lnTo>
                  <a:lnTo>
                    <a:pt x="4898" y="356"/>
                  </a:lnTo>
                  <a:close/>
                  <a:moveTo>
                    <a:pt x="4665" y="356"/>
                  </a:moveTo>
                  <a:lnTo>
                    <a:pt x="4665" y="374"/>
                  </a:lnTo>
                  <a:lnTo>
                    <a:pt x="4671" y="374"/>
                  </a:lnTo>
                  <a:lnTo>
                    <a:pt x="4671" y="356"/>
                  </a:lnTo>
                  <a:lnTo>
                    <a:pt x="4665" y="356"/>
                  </a:lnTo>
                  <a:close/>
                  <a:moveTo>
                    <a:pt x="2251" y="356"/>
                  </a:moveTo>
                  <a:lnTo>
                    <a:pt x="2251" y="380"/>
                  </a:lnTo>
                  <a:lnTo>
                    <a:pt x="2254" y="380"/>
                  </a:lnTo>
                  <a:lnTo>
                    <a:pt x="2254" y="356"/>
                  </a:lnTo>
                  <a:lnTo>
                    <a:pt x="2251" y="356"/>
                  </a:lnTo>
                  <a:close/>
                  <a:moveTo>
                    <a:pt x="1178" y="356"/>
                  </a:moveTo>
                  <a:lnTo>
                    <a:pt x="1178" y="383"/>
                  </a:lnTo>
                  <a:lnTo>
                    <a:pt x="1182" y="383"/>
                  </a:lnTo>
                  <a:lnTo>
                    <a:pt x="1182" y="356"/>
                  </a:lnTo>
                  <a:lnTo>
                    <a:pt x="1178" y="356"/>
                  </a:lnTo>
                  <a:close/>
                  <a:moveTo>
                    <a:pt x="945" y="356"/>
                  </a:moveTo>
                  <a:lnTo>
                    <a:pt x="945" y="374"/>
                  </a:lnTo>
                  <a:lnTo>
                    <a:pt x="951" y="374"/>
                  </a:lnTo>
                  <a:lnTo>
                    <a:pt x="951" y="356"/>
                  </a:lnTo>
                  <a:lnTo>
                    <a:pt x="945" y="356"/>
                  </a:lnTo>
                  <a:close/>
                  <a:moveTo>
                    <a:pt x="5771" y="347"/>
                  </a:moveTo>
                  <a:lnTo>
                    <a:pt x="5769" y="361"/>
                  </a:lnTo>
                  <a:lnTo>
                    <a:pt x="5769" y="381"/>
                  </a:lnTo>
                  <a:lnTo>
                    <a:pt x="5769" y="403"/>
                  </a:lnTo>
                  <a:lnTo>
                    <a:pt x="5771" y="421"/>
                  </a:lnTo>
                  <a:lnTo>
                    <a:pt x="5774" y="431"/>
                  </a:lnTo>
                  <a:lnTo>
                    <a:pt x="5774" y="416"/>
                  </a:lnTo>
                  <a:lnTo>
                    <a:pt x="5774" y="396"/>
                  </a:lnTo>
                  <a:lnTo>
                    <a:pt x="5774" y="376"/>
                  </a:lnTo>
                  <a:lnTo>
                    <a:pt x="5774" y="358"/>
                  </a:lnTo>
                  <a:lnTo>
                    <a:pt x="5771" y="347"/>
                  </a:lnTo>
                  <a:close/>
                  <a:moveTo>
                    <a:pt x="4778" y="347"/>
                  </a:moveTo>
                  <a:lnTo>
                    <a:pt x="4782" y="354"/>
                  </a:lnTo>
                  <a:lnTo>
                    <a:pt x="4783" y="361"/>
                  </a:lnTo>
                  <a:lnTo>
                    <a:pt x="4787" y="369"/>
                  </a:lnTo>
                  <a:lnTo>
                    <a:pt x="4791" y="374"/>
                  </a:lnTo>
                  <a:lnTo>
                    <a:pt x="4791" y="391"/>
                  </a:lnTo>
                  <a:lnTo>
                    <a:pt x="4794" y="391"/>
                  </a:lnTo>
                  <a:lnTo>
                    <a:pt x="4796" y="403"/>
                  </a:lnTo>
                  <a:lnTo>
                    <a:pt x="4798" y="414"/>
                  </a:lnTo>
                  <a:lnTo>
                    <a:pt x="4802" y="423"/>
                  </a:lnTo>
                  <a:lnTo>
                    <a:pt x="4803" y="420"/>
                  </a:lnTo>
                  <a:lnTo>
                    <a:pt x="4807" y="416"/>
                  </a:lnTo>
                  <a:lnTo>
                    <a:pt x="4807" y="414"/>
                  </a:lnTo>
                  <a:lnTo>
                    <a:pt x="4809" y="409"/>
                  </a:lnTo>
                  <a:lnTo>
                    <a:pt x="4811" y="403"/>
                  </a:lnTo>
                  <a:lnTo>
                    <a:pt x="4805" y="403"/>
                  </a:lnTo>
                  <a:lnTo>
                    <a:pt x="4802" y="383"/>
                  </a:lnTo>
                  <a:lnTo>
                    <a:pt x="4798" y="383"/>
                  </a:lnTo>
                  <a:lnTo>
                    <a:pt x="4798" y="367"/>
                  </a:lnTo>
                  <a:lnTo>
                    <a:pt x="4791" y="363"/>
                  </a:lnTo>
                  <a:lnTo>
                    <a:pt x="4791" y="356"/>
                  </a:lnTo>
                  <a:lnTo>
                    <a:pt x="4778" y="347"/>
                  </a:lnTo>
                  <a:close/>
                  <a:moveTo>
                    <a:pt x="2051" y="347"/>
                  </a:moveTo>
                  <a:lnTo>
                    <a:pt x="2049" y="361"/>
                  </a:lnTo>
                  <a:lnTo>
                    <a:pt x="2049" y="381"/>
                  </a:lnTo>
                  <a:lnTo>
                    <a:pt x="2049" y="403"/>
                  </a:lnTo>
                  <a:lnTo>
                    <a:pt x="2051" y="421"/>
                  </a:lnTo>
                  <a:lnTo>
                    <a:pt x="2054" y="431"/>
                  </a:lnTo>
                  <a:lnTo>
                    <a:pt x="2054" y="416"/>
                  </a:lnTo>
                  <a:lnTo>
                    <a:pt x="2054" y="396"/>
                  </a:lnTo>
                  <a:lnTo>
                    <a:pt x="2054" y="376"/>
                  </a:lnTo>
                  <a:lnTo>
                    <a:pt x="2054" y="358"/>
                  </a:lnTo>
                  <a:lnTo>
                    <a:pt x="2051" y="347"/>
                  </a:lnTo>
                  <a:close/>
                  <a:moveTo>
                    <a:pt x="1058" y="347"/>
                  </a:moveTo>
                  <a:lnTo>
                    <a:pt x="1062" y="354"/>
                  </a:lnTo>
                  <a:lnTo>
                    <a:pt x="1063" y="361"/>
                  </a:lnTo>
                  <a:lnTo>
                    <a:pt x="1067" y="369"/>
                  </a:lnTo>
                  <a:lnTo>
                    <a:pt x="1071" y="374"/>
                  </a:lnTo>
                  <a:lnTo>
                    <a:pt x="1071" y="391"/>
                  </a:lnTo>
                  <a:lnTo>
                    <a:pt x="1074" y="391"/>
                  </a:lnTo>
                  <a:lnTo>
                    <a:pt x="1076" y="403"/>
                  </a:lnTo>
                  <a:lnTo>
                    <a:pt x="1078" y="414"/>
                  </a:lnTo>
                  <a:lnTo>
                    <a:pt x="1082" y="423"/>
                  </a:lnTo>
                  <a:lnTo>
                    <a:pt x="1085" y="420"/>
                  </a:lnTo>
                  <a:lnTo>
                    <a:pt x="1087" y="416"/>
                  </a:lnTo>
                  <a:lnTo>
                    <a:pt x="1087" y="414"/>
                  </a:lnTo>
                  <a:lnTo>
                    <a:pt x="1089" y="409"/>
                  </a:lnTo>
                  <a:lnTo>
                    <a:pt x="1091" y="403"/>
                  </a:lnTo>
                  <a:lnTo>
                    <a:pt x="1085" y="403"/>
                  </a:lnTo>
                  <a:lnTo>
                    <a:pt x="1082" y="383"/>
                  </a:lnTo>
                  <a:lnTo>
                    <a:pt x="1078" y="383"/>
                  </a:lnTo>
                  <a:lnTo>
                    <a:pt x="1078" y="367"/>
                  </a:lnTo>
                  <a:lnTo>
                    <a:pt x="1071" y="363"/>
                  </a:lnTo>
                  <a:lnTo>
                    <a:pt x="1071" y="356"/>
                  </a:lnTo>
                  <a:lnTo>
                    <a:pt x="1058" y="347"/>
                  </a:lnTo>
                  <a:close/>
                  <a:moveTo>
                    <a:pt x="5002" y="343"/>
                  </a:moveTo>
                  <a:lnTo>
                    <a:pt x="4998" y="356"/>
                  </a:lnTo>
                  <a:lnTo>
                    <a:pt x="4994" y="356"/>
                  </a:lnTo>
                  <a:lnTo>
                    <a:pt x="4998" y="411"/>
                  </a:lnTo>
                  <a:lnTo>
                    <a:pt x="5002" y="411"/>
                  </a:lnTo>
                  <a:lnTo>
                    <a:pt x="5002" y="440"/>
                  </a:lnTo>
                  <a:lnTo>
                    <a:pt x="5005" y="440"/>
                  </a:lnTo>
                  <a:lnTo>
                    <a:pt x="5007" y="425"/>
                  </a:lnTo>
                  <a:lnTo>
                    <a:pt x="5007" y="407"/>
                  </a:lnTo>
                  <a:lnTo>
                    <a:pt x="5007" y="387"/>
                  </a:lnTo>
                  <a:lnTo>
                    <a:pt x="5007" y="367"/>
                  </a:lnTo>
                  <a:lnTo>
                    <a:pt x="5005" y="352"/>
                  </a:lnTo>
                  <a:lnTo>
                    <a:pt x="5002" y="343"/>
                  </a:lnTo>
                  <a:close/>
                  <a:moveTo>
                    <a:pt x="4958" y="343"/>
                  </a:moveTo>
                  <a:lnTo>
                    <a:pt x="4958" y="351"/>
                  </a:lnTo>
                  <a:lnTo>
                    <a:pt x="4951" y="356"/>
                  </a:lnTo>
                  <a:lnTo>
                    <a:pt x="4954" y="400"/>
                  </a:lnTo>
                  <a:lnTo>
                    <a:pt x="4958" y="400"/>
                  </a:lnTo>
                  <a:lnTo>
                    <a:pt x="4960" y="411"/>
                  </a:lnTo>
                  <a:lnTo>
                    <a:pt x="4958" y="421"/>
                  </a:lnTo>
                  <a:lnTo>
                    <a:pt x="4958" y="431"/>
                  </a:lnTo>
                  <a:lnTo>
                    <a:pt x="4962" y="440"/>
                  </a:lnTo>
                  <a:lnTo>
                    <a:pt x="4962" y="425"/>
                  </a:lnTo>
                  <a:lnTo>
                    <a:pt x="4963" y="407"/>
                  </a:lnTo>
                  <a:lnTo>
                    <a:pt x="4963" y="387"/>
                  </a:lnTo>
                  <a:lnTo>
                    <a:pt x="4963" y="367"/>
                  </a:lnTo>
                  <a:lnTo>
                    <a:pt x="4962" y="352"/>
                  </a:lnTo>
                  <a:lnTo>
                    <a:pt x="4958" y="343"/>
                  </a:lnTo>
                  <a:close/>
                  <a:moveTo>
                    <a:pt x="3162" y="343"/>
                  </a:moveTo>
                  <a:lnTo>
                    <a:pt x="3154" y="380"/>
                  </a:lnTo>
                  <a:lnTo>
                    <a:pt x="3151" y="380"/>
                  </a:lnTo>
                  <a:lnTo>
                    <a:pt x="3151" y="391"/>
                  </a:lnTo>
                  <a:lnTo>
                    <a:pt x="3145" y="391"/>
                  </a:lnTo>
                  <a:lnTo>
                    <a:pt x="3145" y="396"/>
                  </a:lnTo>
                  <a:lnTo>
                    <a:pt x="3151" y="396"/>
                  </a:lnTo>
                  <a:lnTo>
                    <a:pt x="3151" y="420"/>
                  </a:lnTo>
                  <a:lnTo>
                    <a:pt x="3154" y="420"/>
                  </a:lnTo>
                  <a:lnTo>
                    <a:pt x="3154" y="463"/>
                  </a:lnTo>
                  <a:lnTo>
                    <a:pt x="3158" y="463"/>
                  </a:lnTo>
                  <a:lnTo>
                    <a:pt x="3158" y="460"/>
                  </a:lnTo>
                  <a:lnTo>
                    <a:pt x="3162" y="449"/>
                  </a:lnTo>
                  <a:lnTo>
                    <a:pt x="3163" y="436"/>
                  </a:lnTo>
                  <a:lnTo>
                    <a:pt x="3162" y="418"/>
                  </a:lnTo>
                  <a:lnTo>
                    <a:pt x="3162" y="401"/>
                  </a:lnTo>
                  <a:lnTo>
                    <a:pt x="3160" y="385"/>
                  </a:lnTo>
                  <a:lnTo>
                    <a:pt x="3162" y="371"/>
                  </a:lnTo>
                  <a:lnTo>
                    <a:pt x="3165" y="371"/>
                  </a:lnTo>
                  <a:lnTo>
                    <a:pt x="3165" y="343"/>
                  </a:lnTo>
                  <a:lnTo>
                    <a:pt x="3162" y="343"/>
                  </a:lnTo>
                  <a:close/>
                  <a:moveTo>
                    <a:pt x="1282" y="343"/>
                  </a:moveTo>
                  <a:lnTo>
                    <a:pt x="1278" y="356"/>
                  </a:lnTo>
                  <a:lnTo>
                    <a:pt x="1274" y="356"/>
                  </a:lnTo>
                  <a:lnTo>
                    <a:pt x="1278" y="411"/>
                  </a:lnTo>
                  <a:lnTo>
                    <a:pt x="1282" y="411"/>
                  </a:lnTo>
                  <a:lnTo>
                    <a:pt x="1282" y="440"/>
                  </a:lnTo>
                  <a:lnTo>
                    <a:pt x="1285" y="440"/>
                  </a:lnTo>
                  <a:lnTo>
                    <a:pt x="1287" y="425"/>
                  </a:lnTo>
                  <a:lnTo>
                    <a:pt x="1287" y="407"/>
                  </a:lnTo>
                  <a:lnTo>
                    <a:pt x="1287" y="387"/>
                  </a:lnTo>
                  <a:lnTo>
                    <a:pt x="1287" y="367"/>
                  </a:lnTo>
                  <a:lnTo>
                    <a:pt x="1285" y="352"/>
                  </a:lnTo>
                  <a:lnTo>
                    <a:pt x="1282" y="343"/>
                  </a:lnTo>
                  <a:close/>
                  <a:moveTo>
                    <a:pt x="1238" y="343"/>
                  </a:moveTo>
                  <a:lnTo>
                    <a:pt x="1238" y="351"/>
                  </a:lnTo>
                  <a:lnTo>
                    <a:pt x="1231" y="356"/>
                  </a:lnTo>
                  <a:lnTo>
                    <a:pt x="1234" y="400"/>
                  </a:lnTo>
                  <a:lnTo>
                    <a:pt x="1238" y="400"/>
                  </a:lnTo>
                  <a:lnTo>
                    <a:pt x="1240" y="411"/>
                  </a:lnTo>
                  <a:lnTo>
                    <a:pt x="1238" y="421"/>
                  </a:lnTo>
                  <a:lnTo>
                    <a:pt x="1238" y="431"/>
                  </a:lnTo>
                  <a:lnTo>
                    <a:pt x="1242" y="440"/>
                  </a:lnTo>
                  <a:lnTo>
                    <a:pt x="1242" y="425"/>
                  </a:lnTo>
                  <a:lnTo>
                    <a:pt x="1243" y="407"/>
                  </a:lnTo>
                  <a:lnTo>
                    <a:pt x="1243" y="387"/>
                  </a:lnTo>
                  <a:lnTo>
                    <a:pt x="1243" y="367"/>
                  </a:lnTo>
                  <a:lnTo>
                    <a:pt x="1242" y="352"/>
                  </a:lnTo>
                  <a:lnTo>
                    <a:pt x="1238" y="343"/>
                  </a:lnTo>
                  <a:close/>
                  <a:moveTo>
                    <a:pt x="3911" y="340"/>
                  </a:moveTo>
                  <a:lnTo>
                    <a:pt x="3909" y="351"/>
                  </a:lnTo>
                  <a:lnTo>
                    <a:pt x="3909" y="363"/>
                  </a:lnTo>
                  <a:lnTo>
                    <a:pt x="3911" y="374"/>
                  </a:lnTo>
                  <a:lnTo>
                    <a:pt x="3914" y="383"/>
                  </a:lnTo>
                  <a:lnTo>
                    <a:pt x="3914" y="367"/>
                  </a:lnTo>
                  <a:lnTo>
                    <a:pt x="3914" y="352"/>
                  </a:lnTo>
                  <a:lnTo>
                    <a:pt x="3918" y="340"/>
                  </a:lnTo>
                  <a:lnTo>
                    <a:pt x="3911" y="340"/>
                  </a:lnTo>
                  <a:close/>
                  <a:moveTo>
                    <a:pt x="3671" y="340"/>
                  </a:moveTo>
                  <a:lnTo>
                    <a:pt x="3671" y="343"/>
                  </a:lnTo>
                  <a:lnTo>
                    <a:pt x="3673" y="351"/>
                  </a:lnTo>
                  <a:lnTo>
                    <a:pt x="3673" y="361"/>
                  </a:lnTo>
                  <a:lnTo>
                    <a:pt x="3673" y="372"/>
                  </a:lnTo>
                  <a:lnTo>
                    <a:pt x="3674" y="383"/>
                  </a:lnTo>
                  <a:lnTo>
                    <a:pt x="3678" y="383"/>
                  </a:lnTo>
                  <a:lnTo>
                    <a:pt x="3678" y="451"/>
                  </a:lnTo>
                  <a:lnTo>
                    <a:pt x="3682" y="451"/>
                  </a:lnTo>
                  <a:lnTo>
                    <a:pt x="3678" y="463"/>
                  </a:lnTo>
                  <a:lnTo>
                    <a:pt x="3685" y="463"/>
                  </a:lnTo>
                  <a:lnTo>
                    <a:pt x="3694" y="340"/>
                  </a:lnTo>
                  <a:lnTo>
                    <a:pt x="3671" y="340"/>
                  </a:lnTo>
                  <a:close/>
                  <a:moveTo>
                    <a:pt x="2638" y="340"/>
                  </a:moveTo>
                  <a:lnTo>
                    <a:pt x="2642" y="380"/>
                  </a:lnTo>
                  <a:lnTo>
                    <a:pt x="2645" y="380"/>
                  </a:lnTo>
                  <a:lnTo>
                    <a:pt x="2645" y="360"/>
                  </a:lnTo>
                  <a:lnTo>
                    <a:pt x="2642" y="360"/>
                  </a:lnTo>
                  <a:lnTo>
                    <a:pt x="2643" y="354"/>
                  </a:lnTo>
                  <a:lnTo>
                    <a:pt x="2645" y="351"/>
                  </a:lnTo>
                  <a:lnTo>
                    <a:pt x="2645" y="349"/>
                  </a:lnTo>
                  <a:lnTo>
                    <a:pt x="2643" y="345"/>
                  </a:lnTo>
                  <a:lnTo>
                    <a:pt x="2642" y="343"/>
                  </a:lnTo>
                  <a:lnTo>
                    <a:pt x="2638" y="340"/>
                  </a:lnTo>
                  <a:close/>
                  <a:moveTo>
                    <a:pt x="2311" y="340"/>
                  </a:moveTo>
                  <a:lnTo>
                    <a:pt x="2311" y="356"/>
                  </a:lnTo>
                  <a:lnTo>
                    <a:pt x="2314" y="356"/>
                  </a:lnTo>
                  <a:lnTo>
                    <a:pt x="2314" y="340"/>
                  </a:lnTo>
                  <a:lnTo>
                    <a:pt x="2311" y="340"/>
                  </a:lnTo>
                  <a:close/>
                  <a:moveTo>
                    <a:pt x="191" y="340"/>
                  </a:moveTo>
                  <a:lnTo>
                    <a:pt x="189" y="351"/>
                  </a:lnTo>
                  <a:lnTo>
                    <a:pt x="189" y="363"/>
                  </a:lnTo>
                  <a:lnTo>
                    <a:pt x="191" y="374"/>
                  </a:lnTo>
                  <a:lnTo>
                    <a:pt x="194" y="383"/>
                  </a:lnTo>
                  <a:lnTo>
                    <a:pt x="194" y="367"/>
                  </a:lnTo>
                  <a:lnTo>
                    <a:pt x="194" y="352"/>
                  </a:lnTo>
                  <a:lnTo>
                    <a:pt x="198" y="340"/>
                  </a:lnTo>
                  <a:lnTo>
                    <a:pt x="191" y="340"/>
                  </a:lnTo>
                  <a:close/>
                  <a:moveTo>
                    <a:pt x="62" y="331"/>
                  </a:moveTo>
                  <a:lnTo>
                    <a:pt x="62" y="356"/>
                  </a:lnTo>
                  <a:lnTo>
                    <a:pt x="65" y="356"/>
                  </a:lnTo>
                  <a:lnTo>
                    <a:pt x="65" y="331"/>
                  </a:lnTo>
                  <a:lnTo>
                    <a:pt x="62" y="331"/>
                  </a:lnTo>
                  <a:close/>
                  <a:moveTo>
                    <a:pt x="4594" y="327"/>
                  </a:moveTo>
                  <a:lnTo>
                    <a:pt x="4594" y="351"/>
                  </a:lnTo>
                  <a:lnTo>
                    <a:pt x="4598" y="351"/>
                  </a:lnTo>
                  <a:lnTo>
                    <a:pt x="4598" y="327"/>
                  </a:lnTo>
                  <a:lnTo>
                    <a:pt x="4594" y="327"/>
                  </a:lnTo>
                  <a:close/>
                  <a:moveTo>
                    <a:pt x="4551" y="327"/>
                  </a:moveTo>
                  <a:lnTo>
                    <a:pt x="4551" y="338"/>
                  </a:lnTo>
                  <a:lnTo>
                    <a:pt x="4554" y="351"/>
                  </a:lnTo>
                  <a:lnTo>
                    <a:pt x="4558" y="360"/>
                  </a:lnTo>
                  <a:lnTo>
                    <a:pt x="4558" y="345"/>
                  </a:lnTo>
                  <a:lnTo>
                    <a:pt x="4556" y="334"/>
                  </a:lnTo>
                  <a:lnTo>
                    <a:pt x="4551" y="327"/>
                  </a:lnTo>
                  <a:close/>
                  <a:moveTo>
                    <a:pt x="3251" y="327"/>
                  </a:moveTo>
                  <a:lnTo>
                    <a:pt x="3249" y="340"/>
                  </a:lnTo>
                  <a:lnTo>
                    <a:pt x="3249" y="356"/>
                  </a:lnTo>
                  <a:lnTo>
                    <a:pt x="3251" y="369"/>
                  </a:lnTo>
                  <a:lnTo>
                    <a:pt x="3254" y="380"/>
                  </a:lnTo>
                  <a:lnTo>
                    <a:pt x="3254" y="365"/>
                  </a:lnTo>
                  <a:lnTo>
                    <a:pt x="3254" y="351"/>
                  </a:lnTo>
                  <a:lnTo>
                    <a:pt x="3254" y="336"/>
                  </a:lnTo>
                  <a:lnTo>
                    <a:pt x="3251" y="327"/>
                  </a:lnTo>
                  <a:close/>
                  <a:moveTo>
                    <a:pt x="874" y="327"/>
                  </a:moveTo>
                  <a:lnTo>
                    <a:pt x="874" y="351"/>
                  </a:lnTo>
                  <a:lnTo>
                    <a:pt x="878" y="351"/>
                  </a:lnTo>
                  <a:lnTo>
                    <a:pt x="878" y="327"/>
                  </a:lnTo>
                  <a:lnTo>
                    <a:pt x="874" y="327"/>
                  </a:lnTo>
                  <a:close/>
                  <a:moveTo>
                    <a:pt x="831" y="327"/>
                  </a:moveTo>
                  <a:lnTo>
                    <a:pt x="831" y="338"/>
                  </a:lnTo>
                  <a:lnTo>
                    <a:pt x="834" y="351"/>
                  </a:lnTo>
                  <a:lnTo>
                    <a:pt x="838" y="360"/>
                  </a:lnTo>
                  <a:lnTo>
                    <a:pt x="838" y="345"/>
                  </a:lnTo>
                  <a:lnTo>
                    <a:pt x="836" y="334"/>
                  </a:lnTo>
                  <a:lnTo>
                    <a:pt x="831" y="327"/>
                  </a:lnTo>
                  <a:close/>
                  <a:moveTo>
                    <a:pt x="5445" y="314"/>
                  </a:moveTo>
                  <a:lnTo>
                    <a:pt x="5445" y="327"/>
                  </a:lnTo>
                  <a:lnTo>
                    <a:pt x="5445" y="345"/>
                  </a:lnTo>
                  <a:lnTo>
                    <a:pt x="5445" y="363"/>
                  </a:lnTo>
                  <a:lnTo>
                    <a:pt x="5445" y="380"/>
                  </a:lnTo>
                  <a:lnTo>
                    <a:pt x="5447" y="394"/>
                  </a:lnTo>
                  <a:lnTo>
                    <a:pt x="5451" y="403"/>
                  </a:lnTo>
                  <a:lnTo>
                    <a:pt x="5451" y="391"/>
                  </a:lnTo>
                  <a:lnTo>
                    <a:pt x="5451" y="374"/>
                  </a:lnTo>
                  <a:lnTo>
                    <a:pt x="5451" y="356"/>
                  </a:lnTo>
                  <a:lnTo>
                    <a:pt x="5451" y="338"/>
                  </a:lnTo>
                  <a:lnTo>
                    <a:pt x="5449" y="323"/>
                  </a:lnTo>
                  <a:lnTo>
                    <a:pt x="5445" y="314"/>
                  </a:lnTo>
                  <a:close/>
                  <a:moveTo>
                    <a:pt x="3914" y="314"/>
                  </a:moveTo>
                  <a:lnTo>
                    <a:pt x="3914" y="334"/>
                  </a:lnTo>
                  <a:lnTo>
                    <a:pt x="3918" y="334"/>
                  </a:lnTo>
                  <a:lnTo>
                    <a:pt x="3918" y="314"/>
                  </a:lnTo>
                  <a:lnTo>
                    <a:pt x="3914" y="314"/>
                  </a:lnTo>
                  <a:close/>
                  <a:moveTo>
                    <a:pt x="1725" y="314"/>
                  </a:moveTo>
                  <a:lnTo>
                    <a:pt x="1725" y="327"/>
                  </a:lnTo>
                  <a:lnTo>
                    <a:pt x="1725" y="345"/>
                  </a:lnTo>
                  <a:lnTo>
                    <a:pt x="1725" y="363"/>
                  </a:lnTo>
                  <a:lnTo>
                    <a:pt x="1725" y="380"/>
                  </a:lnTo>
                  <a:lnTo>
                    <a:pt x="1727" y="394"/>
                  </a:lnTo>
                  <a:lnTo>
                    <a:pt x="1731" y="403"/>
                  </a:lnTo>
                  <a:lnTo>
                    <a:pt x="1731" y="391"/>
                  </a:lnTo>
                  <a:lnTo>
                    <a:pt x="1731" y="374"/>
                  </a:lnTo>
                  <a:lnTo>
                    <a:pt x="1731" y="356"/>
                  </a:lnTo>
                  <a:lnTo>
                    <a:pt x="1731" y="338"/>
                  </a:lnTo>
                  <a:lnTo>
                    <a:pt x="1729" y="323"/>
                  </a:lnTo>
                  <a:lnTo>
                    <a:pt x="1725" y="314"/>
                  </a:lnTo>
                  <a:close/>
                  <a:moveTo>
                    <a:pt x="194" y="314"/>
                  </a:moveTo>
                  <a:lnTo>
                    <a:pt x="194" y="334"/>
                  </a:lnTo>
                  <a:lnTo>
                    <a:pt x="198" y="334"/>
                  </a:lnTo>
                  <a:lnTo>
                    <a:pt x="198" y="314"/>
                  </a:lnTo>
                  <a:lnTo>
                    <a:pt x="194" y="314"/>
                  </a:lnTo>
                  <a:close/>
                  <a:moveTo>
                    <a:pt x="4598" y="311"/>
                  </a:moveTo>
                  <a:lnTo>
                    <a:pt x="4598" y="323"/>
                  </a:lnTo>
                  <a:lnTo>
                    <a:pt x="4602" y="323"/>
                  </a:lnTo>
                  <a:lnTo>
                    <a:pt x="4602" y="311"/>
                  </a:lnTo>
                  <a:lnTo>
                    <a:pt x="4598" y="311"/>
                  </a:lnTo>
                  <a:close/>
                  <a:moveTo>
                    <a:pt x="4142" y="311"/>
                  </a:moveTo>
                  <a:lnTo>
                    <a:pt x="4142" y="334"/>
                  </a:lnTo>
                  <a:lnTo>
                    <a:pt x="4145" y="334"/>
                  </a:lnTo>
                  <a:lnTo>
                    <a:pt x="4145" y="311"/>
                  </a:lnTo>
                  <a:lnTo>
                    <a:pt x="4142" y="311"/>
                  </a:lnTo>
                  <a:close/>
                  <a:moveTo>
                    <a:pt x="878" y="311"/>
                  </a:moveTo>
                  <a:lnTo>
                    <a:pt x="878" y="323"/>
                  </a:lnTo>
                  <a:lnTo>
                    <a:pt x="882" y="323"/>
                  </a:lnTo>
                  <a:lnTo>
                    <a:pt x="882" y="311"/>
                  </a:lnTo>
                  <a:lnTo>
                    <a:pt x="878" y="311"/>
                  </a:lnTo>
                  <a:close/>
                  <a:moveTo>
                    <a:pt x="422" y="311"/>
                  </a:moveTo>
                  <a:lnTo>
                    <a:pt x="422" y="334"/>
                  </a:lnTo>
                  <a:lnTo>
                    <a:pt x="425" y="334"/>
                  </a:lnTo>
                  <a:lnTo>
                    <a:pt x="425" y="311"/>
                  </a:lnTo>
                  <a:lnTo>
                    <a:pt x="422" y="311"/>
                  </a:lnTo>
                  <a:close/>
                  <a:moveTo>
                    <a:pt x="4891" y="307"/>
                  </a:moveTo>
                  <a:lnTo>
                    <a:pt x="4891" y="314"/>
                  </a:lnTo>
                  <a:lnTo>
                    <a:pt x="4894" y="314"/>
                  </a:lnTo>
                  <a:lnTo>
                    <a:pt x="4894" y="307"/>
                  </a:lnTo>
                  <a:lnTo>
                    <a:pt x="4891" y="307"/>
                  </a:lnTo>
                  <a:close/>
                  <a:moveTo>
                    <a:pt x="4374" y="307"/>
                  </a:moveTo>
                  <a:lnTo>
                    <a:pt x="4374" y="320"/>
                  </a:lnTo>
                  <a:lnTo>
                    <a:pt x="4373" y="332"/>
                  </a:lnTo>
                  <a:lnTo>
                    <a:pt x="4374" y="343"/>
                  </a:lnTo>
                  <a:lnTo>
                    <a:pt x="4378" y="351"/>
                  </a:lnTo>
                  <a:lnTo>
                    <a:pt x="4378" y="340"/>
                  </a:lnTo>
                  <a:lnTo>
                    <a:pt x="4378" y="327"/>
                  </a:lnTo>
                  <a:lnTo>
                    <a:pt x="4378" y="316"/>
                  </a:lnTo>
                  <a:lnTo>
                    <a:pt x="4374" y="307"/>
                  </a:lnTo>
                  <a:close/>
                  <a:moveTo>
                    <a:pt x="3491" y="307"/>
                  </a:moveTo>
                  <a:lnTo>
                    <a:pt x="3489" y="320"/>
                  </a:lnTo>
                  <a:lnTo>
                    <a:pt x="3491" y="334"/>
                  </a:lnTo>
                  <a:lnTo>
                    <a:pt x="3494" y="343"/>
                  </a:lnTo>
                  <a:lnTo>
                    <a:pt x="3494" y="331"/>
                  </a:lnTo>
                  <a:lnTo>
                    <a:pt x="3494" y="316"/>
                  </a:lnTo>
                  <a:lnTo>
                    <a:pt x="3491" y="307"/>
                  </a:lnTo>
                  <a:close/>
                  <a:moveTo>
                    <a:pt x="3334" y="307"/>
                  </a:moveTo>
                  <a:lnTo>
                    <a:pt x="3333" y="334"/>
                  </a:lnTo>
                  <a:lnTo>
                    <a:pt x="3331" y="363"/>
                  </a:lnTo>
                  <a:lnTo>
                    <a:pt x="3331" y="392"/>
                  </a:lnTo>
                  <a:lnTo>
                    <a:pt x="3334" y="420"/>
                  </a:lnTo>
                  <a:lnTo>
                    <a:pt x="3334" y="432"/>
                  </a:lnTo>
                  <a:lnTo>
                    <a:pt x="3334" y="445"/>
                  </a:lnTo>
                  <a:lnTo>
                    <a:pt x="3338" y="456"/>
                  </a:lnTo>
                  <a:lnTo>
                    <a:pt x="3338" y="431"/>
                  </a:lnTo>
                  <a:lnTo>
                    <a:pt x="3342" y="431"/>
                  </a:lnTo>
                  <a:lnTo>
                    <a:pt x="3342" y="427"/>
                  </a:lnTo>
                  <a:lnTo>
                    <a:pt x="3338" y="427"/>
                  </a:lnTo>
                  <a:lnTo>
                    <a:pt x="3342" y="411"/>
                  </a:lnTo>
                  <a:lnTo>
                    <a:pt x="3338" y="411"/>
                  </a:lnTo>
                  <a:lnTo>
                    <a:pt x="3338" y="343"/>
                  </a:lnTo>
                  <a:lnTo>
                    <a:pt x="3338" y="329"/>
                  </a:lnTo>
                  <a:lnTo>
                    <a:pt x="3338" y="316"/>
                  </a:lnTo>
                  <a:lnTo>
                    <a:pt x="3334" y="307"/>
                  </a:lnTo>
                  <a:close/>
                  <a:moveTo>
                    <a:pt x="2454" y="307"/>
                  </a:moveTo>
                  <a:lnTo>
                    <a:pt x="2454" y="334"/>
                  </a:lnTo>
                  <a:lnTo>
                    <a:pt x="2458" y="334"/>
                  </a:lnTo>
                  <a:lnTo>
                    <a:pt x="2458" y="307"/>
                  </a:lnTo>
                  <a:lnTo>
                    <a:pt x="2454" y="307"/>
                  </a:lnTo>
                  <a:close/>
                  <a:moveTo>
                    <a:pt x="1171" y="307"/>
                  </a:moveTo>
                  <a:lnTo>
                    <a:pt x="1171" y="314"/>
                  </a:lnTo>
                  <a:lnTo>
                    <a:pt x="1174" y="314"/>
                  </a:lnTo>
                  <a:lnTo>
                    <a:pt x="1174" y="307"/>
                  </a:lnTo>
                  <a:lnTo>
                    <a:pt x="1171" y="307"/>
                  </a:lnTo>
                  <a:close/>
                  <a:moveTo>
                    <a:pt x="654" y="307"/>
                  </a:moveTo>
                  <a:lnTo>
                    <a:pt x="654" y="320"/>
                  </a:lnTo>
                  <a:lnTo>
                    <a:pt x="653" y="332"/>
                  </a:lnTo>
                  <a:lnTo>
                    <a:pt x="654" y="343"/>
                  </a:lnTo>
                  <a:lnTo>
                    <a:pt x="658" y="351"/>
                  </a:lnTo>
                  <a:lnTo>
                    <a:pt x="658" y="340"/>
                  </a:lnTo>
                  <a:lnTo>
                    <a:pt x="658" y="327"/>
                  </a:lnTo>
                  <a:lnTo>
                    <a:pt x="658" y="316"/>
                  </a:lnTo>
                  <a:lnTo>
                    <a:pt x="654" y="307"/>
                  </a:lnTo>
                  <a:close/>
                  <a:moveTo>
                    <a:pt x="5245" y="303"/>
                  </a:moveTo>
                  <a:lnTo>
                    <a:pt x="5245" y="363"/>
                  </a:lnTo>
                  <a:lnTo>
                    <a:pt x="5251" y="363"/>
                  </a:lnTo>
                  <a:lnTo>
                    <a:pt x="5251" y="367"/>
                  </a:lnTo>
                  <a:lnTo>
                    <a:pt x="5245" y="367"/>
                  </a:lnTo>
                  <a:lnTo>
                    <a:pt x="5245" y="380"/>
                  </a:lnTo>
                  <a:lnTo>
                    <a:pt x="5247" y="394"/>
                  </a:lnTo>
                  <a:lnTo>
                    <a:pt x="5251" y="403"/>
                  </a:lnTo>
                  <a:lnTo>
                    <a:pt x="5251" y="416"/>
                  </a:lnTo>
                  <a:lnTo>
                    <a:pt x="5251" y="429"/>
                  </a:lnTo>
                  <a:lnTo>
                    <a:pt x="5254" y="440"/>
                  </a:lnTo>
                  <a:lnTo>
                    <a:pt x="5254" y="414"/>
                  </a:lnTo>
                  <a:lnTo>
                    <a:pt x="5254" y="387"/>
                  </a:lnTo>
                  <a:lnTo>
                    <a:pt x="5254" y="361"/>
                  </a:lnTo>
                  <a:lnTo>
                    <a:pt x="5251" y="340"/>
                  </a:lnTo>
                  <a:lnTo>
                    <a:pt x="5249" y="325"/>
                  </a:lnTo>
                  <a:lnTo>
                    <a:pt x="5249" y="312"/>
                  </a:lnTo>
                  <a:lnTo>
                    <a:pt x="5245" y="303"/>
                  </a:lnTo>
                  <a:close/>
                  <a:moveTo>
                    <a:pt x="1525" y="303"/>
                  </a:moveTo>
                  <a:lnTo>
                    <a:pt x="1525" y="363"/>
                  </a:lnTo>
                  <a:lnTo>
                    <a:pt x="1531" y="363"/>
                  </a:lnTo>
                  <a:lnTo>
                    <a:pt x="1531" y="367"/>
                  </a:lnTo>
                  <a:lnTo>
                    <a:pt x="1525" y="367"/>
                  </a:lnTo>
                  <a:lnTo>
                    <a:pt x="1525" y="380"/>
                  </a:lnTo>
                  <a:lnTo>
                    <a:pt x="1527" y="394"/>
                  </a:lnTo>
                  <a:lnTo>
                    <a:pt x="1531" y="403"/>
                  </a:lnTo>
                  <a:lnTo>
                    <a:pt x="1531" y="416"/>
                  </a:lnTo>
                  <a:lnTo>
                    <a:pt x="1531" y="429"/>
                  </a:lnTo>
                  <a:lnTo>
                    <a:pt x="1534" y="440"/>
                  </a:lnTo>
                  <a:lnTo>
                    <a:pt x="1534" y="414"/>
                  </a:lnTo>
                  <a:lnTo>
                    <a:pt x="1534" y="387"/>
                  </a:lnTo>
                  <a:lnTo>
                    <a:pt x="1534" y="361"/>
                  </a:lnTo>
                  <a:lnTo>
                    <a:pt x="1531" y="340"/>
                  </a:lnTo>
                  <a:lnTo>
                    <a:pt x="1529" y="325"/>
                  </a:lnTo>
                  <a:lnTo>
                    <a:pt x="1529" y="312"/>
                  </a:lnTo>
                  <a:lnTo>
                    <a:pt x="1525" y="303"/>
                  </a:lnTo>
                  <a:close/>
                  <a:moveTo>
                    <a:pt x="5791" y="300"/>
                  </a:moveTo>
                  <a:lnTo>
                    <a:pt x="5791" y="307"/>
                  </a:lnTo>
                  <a:lnTo>
                    <a:pt x="5794" y="307"/>
                  </a:lnTo>
                  <a:lnTo>
                    <a:pt x="5794" y="300"/>
                  </a:lnTo>
                  <a:lnTo>
                    <a:pt x="5791" y="300"/>
                  </a:lnTo>
                  <a:close/>
                  <a:moveTo>
                    <a:pt x="4682" y="300"/>
                  </a:moveTo>
                  <a:lnTo>
                    <a:pt x="4694" y="374"/>
                  </a:lnTo>
                  <a:lnTo>
                    <a:pt x="4694" y="389"/>
                  </a:lnTo>
                  <a:lnTo>
                    <a:pt x="4694" y="401"/>
                  </a:lnTo>
                  <a:lnTo>
                    <a:pt x="4698" y="411"/>
                  </a:lnTo>
                  <a:lnTo>
                    <a:pt x="4698" y="340"/>
                  </a:lnTo>
                  <a:lnTo>
                    <a:pt x="4691" y="334"/>
                  </a:lnTo>
                  <a:lnTo>
                    <a:pt x="4691" y="327"/>
                  </a:lnTo>
                  <a:lnTo>
                    <a:pt x="4698" y="327"/>
                  </a:lnTo>
                  <a:lnTo>
                    <a:pt x="4698" y="311"/>
                  </a:lnTo>
                  <a:lnTo>
                    <a:pt x="4694" y="311"/>
                  </a:lnTo>
                  <a:lnTo>
                    <a:pt x="4694" y="307"/>
                  </a:lnTo>
                  <a:lnTo>
                    <a:pt x="4698" y="307"/>
                  </a:lnTo>
                  <a:lnTo>
                    <a:pt x="4698" y="300"/>
                  </a:lnTo>
                  <a:lnTo>
                    <a:pt x="4682" y="300"/>
                  </a:lnTo>
                  <a:close/>
                  <a:moveTo>
                    <a:pt x="2071" y="300"/>
                  </a:moveTo>
                  <a:lnTo>
                    <a:pt x="2071" y="307"/>
                  </a:lnTo>
                  <a:lnTo>
                    <a:pt x="2074" y="307"/>
                  </a:lnTo>
                  <a:lnTo>
                    <a:pt x="2074" y="300"/>
                  </a:lnTo>
                  <a:lnTo>
                    <a:pt x="2071" y="300"/>
                  </a:lnTo>
                  <a:close/>
                  <a:moveTo>
                    <a:pt x="962" y="300"/>
                  </a:moveTo>
                  <a:lnTo>
                    <a:pt x="974" y="374"/>
                  </a:lnTo>
                  <a:lnTo>
                    <a:pt x="974" y="389"/>
                  </a:lnTo>
                  <a:lnTo>
                    <a:pt x="974" y="401"/>
                  </a:lnTo>
                  <a:lnTo>
                    <a:pt x="978" y="411"/>
                  </a:lnTo>
                  <a:lnTo>
                    <a:pt x="978" y="340"/>
                  </a:lnTo>
                  <a:lnTo>
                    <a:pt x="971" y="334"/>
                  </a:lnTo>
                  <a:lnTo>
                    <a:pt x="971" y="327"/>
                  </a:lnTo>
                  <a:lnTo>
                    <a:pt x="978" y="327"/>
                  </a:lnTo>
                  <a:lnTo>
                    <a:pt x="978" y="311"/>
                  </a:lnTo>
                  <a:lnTo>
                    <a:pt x="974" y="311"/>
                  </a:lnTo>
                  <a:lnTo>
                    <a:pt x="974" y="307"/>
                  </a:lnTo>
                  <a:lnTo>
                    <a:pt x="978" y="307"/>
                  </a:lnTo>
                  <a:lnTo>
                    <a:pt x="978" y="300"/>
                  </a:lnTo>
                  <a:lnTo>
                    <a:pt x="962" y="300"/>
                  </a:lnTo>
                  <a:close/>
                  <a:moveTo>
                    <a:pt x="5378" y="296"/>
                  </a:moveTo>
                  <a:lnTo>
                    <a:pt x="5378" y="311"/>
                  </a:lnTo>
                  <a:lnTo>
                    <a:pt x="5378" y="325"/>
                  </a:lnTo>
                  <a:lnTo>
                    <a:pt x="5382" y="334"/>
                  </a:lnTo>
                  <a:lnTo>
                    <a:pt x="5383" y="320"/>
                  </a:lnTo>
                  <a:lnTo>
                    <a:pt x="5382" y="305"/>
                  </a:lnTo>
                  <a:lnTo>
                    <a:pt x="5378" y="296"/>
                  </a:lnTo>
                  <a:close/>
                  <a:moveTo>
                    <a:pt x="3038" y="296"/>
                  </a:moveTo>
                  <a:lnTo>
                    <a:pt x="3022" y="298"/>
                  </a:lnTo>
                  <a:lnTo>
                    <a:pt x="3002" y="300"/>
                  </a:lnTo>
                  <a:lnTo>
                    <a:pt x="2998" y="316"/>
                  </a:lnTo>
                  <a:lnTo>
                    <a:pt x="2996" y="336"/>
                  </a:lnTo>
                  <a:lnTo>
                    <a:pt x="2996" y="358"/>
                  </a:lnTo>
                  <a:lnTo>
                    <a:pt x="2998" y="380"/>
                  </a:lnTo>
                  <a:lnTo>
                    <a:pt x="3002" y="380"/>
                  </a:lnTo>
                  <a:lnTo>
                    <a:pt x="3002" y="391"/>
                  </a:lnTo>
                  <a:lnTo>
                    <a:pt x="3005" y="391"/>
                  </a:lnTo>
                  <a:lnTo>
                    <a:pt x="3014" y="331"/>
                  </a:lnTo>
                  <a:lnTo>
                    <a:pt x="3025" y="331"/>
                  </a:lnTo>
                  <a:lnTo>
                    <a:pt x="3023" y="343"/>
                  </a:lnTo>
                  <a:lnTo>
                    <a:pt x="3022" y="358"/>
                  </a:lnTo>
                  <a:lnTo>
                    <a:pt x="3022" y="372"/>
                  </a:lnTo>
                  <a:lnTo>
                    <a:pt x="3025" y="383"/>
                  </a:lnTo>
                  <a:lnTo>
                    <a:pt x="3027" y="351"/>
                  </a:lnTo>
                  <a:lnTo>
                    <a:pt x="3033" y="321"/>
                  </a:lnTo>
                  <a:lnTo>
                    <a:pt x="3038" y="296"/>
                  </a:lnTo>
                  <a:close/>
                  <a:moveTo>
                    <a:pt x="1658" y="296"/>
                  </a:moveTo>
                  <a:lnTo>
                    <a:pt x="1658" y="311"/>
                  </a:lnTo>
                  <a:lnTo>
                    <a:pt x="1658" y="325"/>
                  </a:lnTo>
                  <a:lnTo>
                    <a:pt x="1662" y="334"/>
                  </a:lnTo>
                  <a:lnTo>
                    <a:pt x="1663" y="320"/>
                  </a:lnTo>
                  <a:lnTo>
                    <a:pt x="1662" y="305"/>
                  </a:lnTo>
                  <a:lnTo>
                    <a:pt x="1658" y="296"/>
                  </a:lnTo>
                  <a:close/>
                  <a:moveTo>
                    <a:pt x="2902" y="283"/>
                  </a:moveTo>
                  <a:lnTo>
                    <a:pt x="2894" y="360"/>
                  </a:lnTo>
                  <a:lnTo>
                    <a:pt x="2898" y="360"/>
                  </a:lnTo>
                  <a:lnTo>
                    <a:pt x="2898" y="356"/>
                  </a:lnTo>
                  <a:lnTo>
                    <a:pt x="2902" y="349"/>
                  </a:lnTo>
                  <a:lnTo>
                    <a:pt x="2903" y="336"/>
                  </a:lnTo>
                  <a:lnTo>
                    <a:pt x="2905" y="320"/>
                  </a:lnTo>
                  <a:lnTo>
                    <a:pt x="2905" y="303"/>
                  </a:lnTo>
                  <a:lnTo>
                    <a:pt x="2905" y="291"/>
                  </a:lnTo>
                  <a:lnTo>
                    <a:pt x="2902" y="283"/>
                  </a:lnTo>
                  <a:close/>
                  <a:moveTo>
                    <a:pt x="5785" y="280"/>
                  </a:moveTo>
                  <a:lnTo>
                    <a:pt x="5785" y="287"/>
                  </a:lnTo>
                  <a:lnTo>
                    <a:pt x="5791" y="287"/>
                  </a:lnTo>
                  <a:lnTo>
                    <a:pt x="5791" y="280"/>
                  </a:lnTo>
                  <a:lnTo>
                    <a:pt x="5785" y="280"/>
                  </a:lnTo>
                  <a:close/>
                  <a:moveTo>
                    <a:pt x="2065" y="280"/>
                  </a:moveTo>
                  <a:lnTo>
                    <a:pt x="2065" y="287"/>
                  </a:lnTo>
                  <a:lnTo>
                    <a:pt x="2071" y="287"/>
                  </a:lnTo>
                  <a:lnTo>
                    <a:pt x="2071" y="280"/>
                  </a:lnTo>
                  <a:lnTo>
                    <a:pt x="2065" y="280"/>
                  </a:lnTo>
                  <a:close/>
                  <a:moveTo>
                    <a:pt x="3831" y="274"/>
                  </a:moveTo>
                  <a:lnTo>
                    <a:pt x="3831" y="343"/>
                  </a:lnTo>
                  <a:lnTo>
                    <a:pt x="3834" y="343"/>
                  </a:lnTo>
                  <a:lnTo>
                    <a:pt x="3834" y="356"/>
                  </a:lnTo>
                  <a:lnTo>
                    <a:pt x="3838" y="356"/>
                  </a:lnTo>
                  <a:lnTo>
                    <a:pt x="3838" y="374"/>
                  </a:lnTo>
                  <a:lnTo>
                    <a:pt x="3842" y="374"/>
                  </a:lnTo>
                  <a:lnTo>
                    <a:pt x="3842" y="400"/>
                  </a:lnTo>
                  <a:lnTo>
                    <a:pt x="3845" y="400"/>
                  </a:lnTo>
                  <a:lnTo>
                    <a:pt x="3847" y="378"/>
                  </a:lnTo>
                  <a:lnTo>
                    <a:pt x="3845" y="354"/>
                  </a:lnTo>
                  <a:lnTo>
                    <a:pt x="3845" y="329"/>
                  </a:lnTo>
                  <a:lnTo>
                    <a:pt x="3842" y="307"/>
                  </a:lnTo>
                  <a:lnTo>
                    <a:pt x="3838" y="287"/>
                  </a:lnTo>
                  <a:lnTo>
                    <a:pt x="3831" y="274"/>
                  </a:lnTo>
                  <a:close/>
                  <a:moveTo>
                    <a:pt x="3342" y="274"/>
                  </a:moveTo>
                  <a:lnTo>
                    <a:pt x="3343" y="283"/>
                  </a:lnTo>
                  <a:lnTo>
                    <a:pt x="3345" y="298"/>
                  </a:lnTo>
                  <a:lnTo>
                    <a:pt x="3349" y="312"/>
                  </a:lnTo>
                  <a:lnTo>
                    <a:pt x="3351" y="325"/>
                  </a:lnTo>
                  <a:lnTo>
                    <a:pt x="3354" y="331"/>
                  </a:lnTo>
                  <a:lnTo>
                    <a:pt x="3351" y="274"/>
                  </a:lnTo>
                  <a:lnTo>
                    <a:pt x="3342" y="274"/>
                  </a:lnTo>
                  <a:close/>
                  <a:moveTo>
                    <a:pt x="2905" y="271"/>
                  </a:moveTo>
                  <a:lnTo>
                    <a:pt x="2905" y="280"/>
                  </a:lnTo>
                  <a:lnTo>
                    <a:pt x="2911" y="280"/>
                  </a:lnTo>
                  <a:lnTo>
                    <a:pt x="2911" y="271"/>
                  </a:lnTo>
                  <a:lnTo>
                    <a:pt x="2905" y="271"/>
                  </a:lnTo>
                  <a:close/>
                  <a:moveTo>
                    <a:pt x="5782" y="267"/>
                  </a:moveTo>
                  <a:lnTo>
                    <a:pt x="5782" y="274"/>
                  </a:lnTo>
                  <a:lnTo>
                    <a:pt x="5785" y="274"/>
                  </a:lnTo>
                  <a:lnTo>
                    <a:pt x="5785" y="267"/>
                  </a:lnTo>
                  <a:lnTo>
                    <a:pt x="5782" y="267"/>
                  </a:lnTo>
                  <a:close/>
                  <a:moveTo>
                    <a:pt x="2062" y="267"/>
                  </a:moveTo>
                  <a:lnTo>
                    <a:pt x="2062" y="274"/>
                  </a:lnTo>
                  <a:lnTo>
                    <a:pt x="2065" y="274"/>
                  </a:lnTo>
                  <a:lnTo>
                    <a:pt x="2065" y="267"/>
                  </a:lnTo>
                  <a:lnTo>
                    <a:pt x="2062" y="267"/>
                  </a:lnTo>
                  <a:close/>
                  <a:moveTo>
                    <a:pt x="5754" y="263"/>
                  </a:moveTo>
                  <a:lnTo>
                    <a:pt x="5754" y="271"/>
                  </a:lnTo>
                  <a:lnTo>
                    <a:pt x="5758" y="271"/>
                  </a:lnTo>
                  <a:lnTo>
                    <a:pt x="5758" y="263"/>
                  </a:lnTo>
                  <a:lnTo>
                    <a:pt x="5754" y="263"/>
                  </a:lnTo>
                  <a:close/>
                  <a:moveTo>
                    <a:pt x="2334" y="263"/>
                  </a:moveTo>
                  <a:lnTo>
                    <a:pt x="2333" y="280"/>
                  </a:lnTo>
                  <a:lnTo>
                    <a:pt x="2333" y="294"/>
                  </a:lnTo>
                  <a:lnTo>
                    <a:pt x="2338" y="311"/>
                  </a:lnTo>
                  <a:lnTo>
                    <a:pt x="2338" y="327"/>
                  </a:lnTo>
                  <a:lnTo>
                    <a:pt x="2342" y="327"/>
                  </a:lnTo>
                  <a:lnTo>
                    <a:pt x="2342" y="311"/>
                  </a:lnTo>
                  <a:lnTo>
                    <a:pt x="2340" y="292"/>
                  </a:lnTo>
                  <a:lnTo>
                    <a:pt x="2338" y="274"/>
                  </a:lnTo>
                  <a:lnTo>
                    <a:pt x="2334" y="263"/>
                  </a:lnTo>
                  <a:close/>
                  <a:moveTo>
                    <a:pt x="2034" y="263"/>
                  </a:moveTo>
                  <a:lnTo>
                    <a:pt x="2034" y="271"/>
                  </a:lnTo>
                  <a:lnTo>
                    <a:pt x="2038" y="271"/>
                  </a:lnTo>
                  <a:lnTo>
                    <a:pt x="2038" y="263"/>
                  </a:lnTo>
                  <a:lnTo>
                    <a:pt x="2034" y="263"/>
                  </a:lnTo>
                  <a:close/>
                  <a:moveTo>
                    <a:pt x="3431" y="247"/>
                  </a:moveTo>
                  <a:lnTo>
                    <a:pt x="3429" y="280"/>
                  </a:lnTo>
                  <a:lnTo>
                    <a:pt x="3425" y="312"/>
                  </a:lnTo>
                  <a:lnTo>
                    <a:pt x="3425" y="345"/>
                  </a:lnTo>
                  <a:lnTo>
                    <a:pt x="3431" y="374"/>
                  </a:lnTo>
                  <a:lnTo>
                    <a:pt x="3431" y="407"/>
                  </a:lnTo>
                  <a:lnTo>
                    <a:pt x="3434" y="407"/>
                  </a:lnTo>
                  <a:lnTo>
                    <a:pt x="3436" y="381"/>
                  </a:lnTo>
                  <a:lnTo>
                    <a:pt x="3438" y="352"/>
                  </a:lnTo>
                  <a:lnTo>
                    <a:pt x="3440" y="323"/>
                  </a:lnTo>
                  <a:lnTo>
                    <a:pt x="3438" y="296"/>
                  </a:lnTo>
                  <a:lnTo>
                    <a:pt x="3434" y="271"/>
                  </a:lnTo>
                  <a:lnTo>
                    <a:pt x="3434" y="247"/>
                  </a:lnTo>
                  <a:lnTo>
                    <a:pt x="3431" y="247"/>
                  </a:lnTo>
                  <a:close/>
                  <a:moveTo>
                    <a:pt x="4234" y="243"/>
                  </a:moveTo>
                  <a:lnTo>
                    <a:pt x="4234" y="251"/>
                  </a:lnTo>
                  <a:lnTo>
                    <a:pt x="4238" y="251"/>
                  </a:lnTo>
                  <a:lnTo>
                    <a:pt x="4238" y="243"/>
                  </a:lnTo>
                  <a:lnTo>
                    <a:pt x="4234" y="243"/>
                  </a:lnTo>
                  <a:close/>
                  <a:moveTo>
                    <a:pt x="4022" y="243"/>
                  </a:moveTo>
                  <a:lnTo>
                    <a:pt x="4022" y="256"/>
                  </a:lnTo>
                  <a:lnTo>
                    <a:pt x="4020" y="271"/>
                  </a:lnTo>
                  <a:lnTo>
                    <a:pt x="4020" y="285"/>
                  </a:lnTo>
                  <a:lnTo>
                    <a:pt x="4022" y="298"/>
                  </a:lnTo>
                  <a:lnTo>
                    <a:pt x="4025" y="307"/>
                  </a:lnTo>
                  <a:lnTo>
                    <a:pt x="4027" y="294"/>
                  </a:lnTo>
                  <a:lnTo>
                    <a:pt x="4027" y="280"/>
                  </a:lnTo>
                  <a:lnTo>
                    <a:pt x="4027" y="265"/>
                  </a:lnTo>
                  <a:lnTo>
                    <a:pt x="4025" y="252"/>
                  </a:lnTo>
                  <a:lnTo>
                    <a:pt x="4022" y="243"/>
                  </a:lnTo>
                  <a:close/>
                  <a:moveTo>
                    <a:pt x="514" y="243"/>
                  </a:moveTo>
                  <a:lnTo>
                    <a:pt x="514" y="251"/>
                  </a:lnTo>
                  <a:lnTo>
                    <a:pt x="518" y="251"/>
                  </a:lnTo>
                  <a:lnTo>
                    <a:pt x="518" y="243"/>
                  </a:lnTo>
                  <a:lnTo>
                    <a:pt x="514" y="243"/>
                  </a:lnTo>
                  <a:close/>
                  <a:moveTo>
                    <a:pt x="302" y="243"/>
                  </a:moveTo>
                  <a:lnTo>
                    <a:pt x="302" y="256"/>
                  </a:lnTo>
                  <a:lnTo>
                    <a:pt x="300" y="271"/>
                  </a:lnTo>
                  <a:lnTo>
                    <a:pt x="300" y="285"/>
                  </a:lnTo>
                  <a:lnTo>
                    <a:pt x="302" y="298"/>
                  </a:lnTo>
                  <a:lnTo>
                    <a:pt x="305" y="307"/>
                  </a:lnTo>
                  <a:lnTo>
                    <a:pt x="307" y="294"/>
                  </a:lnTo>
                  <a:lnTo>
                    <a:pt x="307" y="280"/>
                  </a:lnTo>
                  <a:lnTo>
                    <a:pt x="307" y="265"/>
                  </a:lnTo>
                  <a:lnTo>
                    <a:pt x="305" y="252"/>
                  </a:lnTo>
                  <a:lnTo>
                    <a:pt x="302" y="243"/>
                  </a:lnTo>
                  <a:close/>
                  <a:moveTo>
                    <a:pt x="4618" y="240"/>
                  </a:moveTo>
                  <a:lnTo>
                    <a:pt x="4618" y="254"/>
                  </a:lnTo>
                  <a:lnTo>
                    <a:pt x="4616" y="274"/>
                  </a:lnTo>
                  <a:lnTo>
                    <a:pt x="4616" y="294"/>
                  </a:lnTo>
                  <a:lnTo>
                    <a:pt x="4618" y="312"/>
                  </a:lnTo>
                  <a:lnTo>
                    <a:pt x="4622" y="323"/>
                  </a:lnTo>
                  <a:lnTo>
                    <a:pt x="4622" y="309"/>
                  </a:lnTo>
                  <a:lnTo>
                    <a:pt x="4623" y="289"/>
                  </a:lnTo>
                  <a:lnTo>
                    <a:pt x="4623" y="267"/>
                  </a:lnTo>
                  <a:lnTo>
                    <a:pt x="4622" y="249"/>
                  </a:lnTo>
                  <a:lnTo>
                    <a:pt x="4618" y="240"/>
                  </a:lnTo>
                  <a:close/>
                  <a:moveTo>
                    <a:pt x="898" y="240"/>
                  </a:moveTo>
                  <a:lnTo>
                    <a:pt x="898" y="254"/>
                  </a:lnTo>
                  <a:lnTo>
                    <a:pt x="896" y="274"/>
                  </a:lnTo>
                  <a:lnTo>
                    <a:pt x="896" y="294"/>
                  </a:lnTo>
                  <a:lnTo>
                    <a:pt x="898" y="312"/>
                  </a:lnTo>
                  <a:lnTo>
                    <a:pt x="902" y="323"/>
                  </a:lnTo>
                  <a:lnTo>
                    <a:pt x="902" y="309"/>
                  </a:lnTo>
                  <a:lnTo>
                    <a:pt x="903" y="289"/>
                  </a:lnTo>
                  <a:lnTo>
                    <a:pt x="903" y="267"/>
                  </a:lnTo>
                  <a:lnTo>
                    <a:pt x="902" y="249"/>
                  </a:lnTo>
                  <a:lnTo>
                    <a:pt x="898" y="240"/>
                  </a:lnTo>
                  <a:close/>
                  <a:moveTo>
                    <a:pt x="3065" y="231"/>
                  </a:moveTo>
                  <a:lnTo>
                    <a:pt x="3062" y="258"/>
                  </a:lnTo>
                  <a:lnTo>
                    <a:pt x="3054" y="283"/>
                  </a:lnTo>
                  <a:lnTo>
                    <a:pt x="3054" y="314"/>
                  </a:lnTo>
                  <a:lnTo>
                    <a:pt x="3051" y="314"/>
                  </a:lnTo>
                  <a:lnTo>
                    <a:pt x="3049" y="329"/>
                  </a:lnTo>
                  <a:lnTo>
                    <a:pt x="3047" y="349"/>
                  </a:lnTo>
                  <a:lnTo>
                    <a:pt x="3049" y="371"/>
                  </a:lnTo>
                  <a:lnTo>
                    <a:pt x="3051" y="392"/>
                  </a:lnTo>
                  <a:lnTo>
                    <a:pt x="3053" y="412"/>
                  </a:lnTo>
                  <a:lnTo>
                    <a:pt x="3054" y="423"/>
                  </a:lnTo>
                  <a:lnTo>
                    <a:pt x="3054" y="434"/>
                  </a:lnTo>
                  <a:lnTo>
                    <a:pt x="3054" y="445"/>
                  </a:lnTo>
                  <a:lnTo>
                    <a:pt x="3054" y="454"/>
                  </a:lnTo>
                  <a:lnTo>
                    <a:pt x="3058" y="463"/>
                  </a:lnTo>
                  <a:lnTo>
                    <a:pt x="3062" y="380"/>
                  </a:lnTo>
                  <a:lnTo>
                    <a:pt x="3065" y="380"/>
                  </a:lnTo>
                  <a:lnTo>
                    <a:pt x="3065" y="291"/>
                  </a:lnTo>
                  <a:lnTo>
                    <a:pt x="3067" y="278"/>
                  </a:lnTo>
                  <a:lnTo>
                    <a:pt x="3067" y="263"/>
                  </a:lnTo>
                  <a:lnTo>
                    <a:pt x="3069" y="251"/>
                  </a:lnTo>
                  <a:lnTo>
                    <a:pt x="3069" y="238"/>
                  </a:lnTo>
                  <a:lnTo>
                    <a:pt x="3065" y="231"/>
                  </a:lnTo>
                  <a:close/>
                  <a:moveTo>
                    <a:pt x="4205" y="223"/>
                  </a:moveTo>
                  <a:lnTo>
                    <a:pt x="4203" y="234"/>
                  </a:lnTo>
                  <a:lnTo>
                    <a:pt x="4200" y="252"/>
                  </a:lnTo>
                  <a:lnTo>
                    <a:pt x="4198" y="272"/>
                  </a:lnTo>
                  <a:lnTo>
                    <a:pt x="4196" y="294"/>
                  </a:lnTo>
                  <a:lnTo>
                    <a:pt x="4196" y="311"/>
                  </a:lnTo>
                  <a:lnTo>
                    <a:pt x="4198" y="320"/>
                  </a:lnTo>
                  <a:lnTo>
                    <a:pt x="4202" y="298"/>
                  </a:lnTo>
                  <a:lnTo>
                    <a:pt x="4205" y="278"/>
                  </a:lnTo>
                  <a:lnTo>
                    <a:pt x="4209" y="260"/>
                  </a:lnTo>
                  <a:lnTo>
                    <a:pt x="4205" y="240"/>
                  </a:lnTo>
                  <a:lnTo>
                    <a:pt x="4205" y="234"/>
                  </a:lnTo>
                  <a:lnTo>
                    <a:pt x="4205" y="231"/>
                  </a:lnTo>
                  <a:lnTo>
                    <a:pt x="4207" y="229"/>
                  </a:lnTo>
                  <a:lnTo>
                    <a:pt x="4209" y="225"/>
                  </a:lnTo>
                  <a:lnTo>
                    <a:pt x="4211" y="223"/>
                  </a:lnTo>
                  <a:lnTo>
                    <a:pt x="4205" y="223"/>
                  </a:lnTo>
                  <a:close/>
                  <a:moveTo>
                    <a:pt x="485" y="223"/>
                  </a:moveTo>
                  <a:lnTo>
                    <a:pt x="483" y="234"/>
                  </a:lnTo>
                  <a:lnTo>
                    <a:pt x="480" y="252"/>
                  </a:lnTo>
                  <a:lnTo>
                    <a:pt x="478" y="272"/>
                  </a:lnTo>
                  <a:lnTo>
                    <a:pt x="476" y="294"/>
                  </a:lnTo>
                  <a:lnTo>
                    <a:pt x="476" y="311"/>
                  </a:lnTo>
                  <a:lnTo>
                    <a:pt x="478" y="320"/>
                  </a:lnTo>
                  <a:lnTo>
                    <a:pt x="482" y="298"/>
                  </a:lnTo>
                  <a:lnTo>
                    <a:pt x="485" y="278"/>
                  </a:lnTo>
                  <a:lnTo>
                    <a:pt x="489" y="260"/>
                  </a:lnTo>
                  <a:lnTo>
                    <a:pt x="485" y="240"/>
                  </a:lnTo>
                  <a:lnTo>
                    <a:pt x="485" y="234"/>
                  </a:lnTo>
                  <a:lnTo>
                    <a:pt x="485" y="231"/>
                  </a:lnTo>
                  <a:lnTo>
                    <a:pt x="487" y="229"/>
                  </a:lnTo>
                  <a:lnTo>
                    <a:pt x="489" y="225"/>
                  </a:lnTo>
                  <a:lnTo>
                    <a:pt x="491" y="223"/>
                  </a:lnTo>
                  <a:lnTo>
                    <a:pt x="485" y="223"/>
                  </a:lnTo>
                  <a:close/>
                  <a:moveTo>
                    <a:pt x="5758" y="220"/>
                  </a:moveTo>
                  <a:lnTo>
                    <a:pt x="5758" y="231"/>
                  </a:lnTo>
                  <a:lnTo>
                    <a:pt x="5762" y="231"/>
                  </a:lnTo>
                  <a:lnTo>
                    <a:pt x="5762" y="220"/>
                  </a:lnTo>
                  <a:lnTo>
                    <a:pt x="5758" y="220"/>
                  </a:lnTo>
                  <a:close/>
                  <a:moveTo>
                    <a:pt x="2038" y="220"/>
                  </a:moveTo>
                  <a:lnTo>
                    <a:pt x="2038" y="231"/>
                  </a:lnTo>
                  <a:lnTo>
                    <a:pt x="2042" y="231"/>
                  </a:lnTo>
                  <a:lnTo>
                    <a:pt x="2042" y="220"/>
                  </a:lnTo>
                  <a:lnTo>
                    <a:pt x="2038" y="220"/>
                  </a:lnTo>
                  <a:close/>
                  <a:moveTo>
                    <a:pt x="3438" y="214"/>
                  </a:moveTo>
                  <a:lnTo>
                    <a:pt x="3438" y="221"/>
                  </a:lnTo>
                  <a:lnTo>
                    <a:pt x="3438" y="229"/>
                  </a:lnTo>
                  <a:lnTo>
                    <a:pt x="3436" y="232"/>
                  </a:lnTo>
                  <a:lnTo>
                    <a:pt x="3434" y="238"/>
                  </a:lnTo>
                  <a:lnTo>
                    <a:pt x="3434" y="243"/>
                  </a:lnTo>
                  <a:lnTo>
                    <a:pt x="3442" y="243"/>
                  </a:lnTo>
                  <a:lnTo>
                    <a:pt x="3442" y="214"/>
                  </a:lnTo>
                  <a:lnTo>
                    <a:pt x="3438" y="214"/>
                  </a:lnTo>
                  <a:close/>
                  <a:moveTo>
                    <a:pt x="2302" y="214"/>
                  </a:moveTo>
                  <a:lnTo>
                    <a:pt x="2302" y="231"/>
                  </a:lnTo>
                  <a:lnTo>
                    <a:pt x="2302" y="251"/>
                  </a:lnTo>
                  <a:lnTo>
                    <a:pt x="2300" y="276"/>
                  </a:lnTo>
                  <a:lnTo>
                    <a:pt x="2302" y="298"/>
                  </a:lnTo>
                  <a:lnTo>
                    <a:pt x="2303" y="316"/>
                  </a:lnTo>
                  <a:lnTo>
                    <a:pt x="2305" y="327"/>
                  </a:lnTo>
                  <a:lnTo>
                    <a:pt x="2311" y="300"/>
                  </a:lnTo>
                  <a:lnTo>
                    <a:pt x="2314" y="300"/>
                  </a:lnTo>
                  <a:lnTo>
                    <a:pt x="2316" y="283"/>
                  </a:lnTo>
                  <a:lnTo>
                    <a:pt x="2314" y="261"/>
                  </a:lnTo>
                  <a:lnTo>
                    <a:pt x="2313" y="241"/>
                  </a:lnTo>
                  <a:lnTo>
                    <a:pt x="2307" y="225"/>
                  </a:lnTo>
                  <a:lnTo>
                    <a:pt x="2302" y="214"/>
                  </a:lnTo>
                  <a:close/>
                  <a:moveTo>
                    <a:pt x="4434" y="211"/>
                  </a:moveTo>
                  <a:lnTo>
                    <a:pt x="4431" y="236"/>
                  </a:lnTo>
                  <a:lnTo>
                    <a:pt x="4431" y="265"/>
                  </a:lnTo>
                  <a:lnTo>
                    <a:pt x="4431" y="296"/>
                  </a:lnTo>
                  <a:lnTo>
                    <a:pt x="4433" y="327"/>
                  </a:lnTo>
                  <a:lnTo>
                    <a:pt x="4433" y="354"/>
                  </a:lnTo>
                  <a:lnTo>
                    <a:pt x="4431" y="374"/>
                  </a:lnTo>
                  <a:lnTo>
                    <a:pt x="4431" y="385"/>
                  </a:lnTo>
                  <a:lnTo>
                    <a:pt x="4433" y="398"/>
                  </a:lnTo>
                  <a:lnTo>
                    <a:pt x="4436" y="412"/>
                  </a:lnTo>
                  <a:lnTo>
                    <a:pt x="4438" y="420"/>
                  </a:lnTo>
                  <a:lnTo>
                    <a:pt x="4440" y="383"/>
                  </a:lnTo>
                  <a:lnTo>
                    <a:pt x="4443" y="347"/>
                  </a:lnTo>
                  <a:lnTo>
                    <a:pt x="4445" y="312"/>
                  </a:lnTo>
                  <a:lnTo>
                    <a:pt x="4443" y="276"/>
                  </a:lnTo>
                  <a:lnTo>
                    <a:pt x="4438" y="243"/>
                  </a:lnTo>
                  <a:lnTo>
                    <a:pt x="4438" y="211"/>
                  </a:lnTo>
                  <a:lnTo>
                    <a:pt x="4434" y="211"/>
                  </a:lnTo>
                  <a:close/>
                  <a:moveTo>
                    <a:pt x="714" y="211"/>
                  </a:moveTo>
                  <a:lnTo>
                    <a:pt x="711" y="236"/>
                  </a:lnTo>
                  <a:lnTo>
                    <a:pt x="711" y="265"/>
                  </a:lnTo>
                  <a:lnTo>
                    <a:pt x="711" y="296"/>
                  </a:lnTo>
                  <a:lnTo>
                    <a:pt x="713" y="327"/>
                  </a:lnTo>
                  <a:lnTo>
                    <a:pt x="713" y="354"/>
                  </a:lnTo>
                  <a:lnTo>
                    <a:pt x="711" y="374"/>
                  </a:lnTo>
                  <a:lnTo>
                    <a:pt x="711" y="385"/>
                  </a:lnTo>
                  <a:lnTo>
                    <a:pt x="713" y="398"/>
                  </a:lnTo>
                  <a:lnTo>
                    <a:pt x="716" y="412"/>
                  </a:lnTo>
                  <a:lnTo>
                    <a:pt x="718" y="420"/>
                  </a:lnTo>
                  <a:lnTo>
                    <a:pt x="720" y="383"/>
                  </a:lnTo>
                  <a:lnTo>
                    <a:pt x="723" y="347"/>
                  </a:lnTo>
                  <a:lnTo>
                    <a:pt x="725" y="312"/>
                  </a:lnTo>
                  <a:lnTo>
                    <a:pt x="723" y="276"/>
                  </a:lnTo>
                  <a:lnTo>
                    <a:pt x="718" y="243"/>
                  </a:lnTo>
                  <a:lnTo>
                    <a:pt x="718" y="211"/>
                  </a:lnTo>
                  <a:lnTo>
                    <a:pt x="714" y="211"/>
                  </a:lnTo>
                  <a:close/>
                  <a:moveTo>
                    <a:pt x="5491" y="207"/>
                  </a:moveTo>
                  <a:lnTo>
                    <a:pt x="5494" y="278"/>
                  </a:lnTo>
                  <a:lnTo>
                    <a:pt x="5498" y="351"/>
                  </a:lnTo>
                  <a:lnTo>
                    <a:pt x="5505" y="351"/>
                  </a:lnTo>
                  <a:lnTo>
                    <a:pt x="5511" y="334"/>
                  </a:lnTo>
                  <a:lnTo>
                    <a:pt x="5514" y="334"/>
                  </a:lnTo>
                  <a:lnTo>
                    <a:pt x="5505" y="240"/>
                  </a:lnTo>
                  <a:lnTo>
                    <a:pt x="5502" y="240"/>
                  </a:lnTo>
                  <a:lnTo>
                    <a:pt x="5502" y="231"/>
                  </a:lnTo>
                  <a:lnTo>
                    <a:pt x="5498" y="231"/>
                  </a:lnTo>
                  <a:lnTo>
                    <a:pt x="5494" y="207"/>
                  </a:lnTo>
                  <a:lnTo>
                    <a:pt x="5491" y="207"/>
                  </a:lnTo>
                  <a:close/>
                  <a:moveTo>
                    <a:pt x="1771" y="207"/>
                  </a:moveTo>
                  <a:lnTo>
                    <a:pt x="1774" y="278"/>
                  </a:lnTo>
                  <a:lnTo>
                    <a:pt x="1778" y="351"/>
                  </a:lnTo>
                  <a:lnTo>
                    <a:pt x="1785" y="351"/>
                  </a:lnTo>
                  <a:lnTo>
                    <a:pt x="1791" y="334"/>
                  </a:lnTo>
                  <a:lnTo>
                    <a:pt x="1794" y="334"/>
                  </a:lnTo>
                  <a:lnTo>
                    <a:pt x="1785" y="240"/>
                  </a:lnTo>
                  <a:lnTo>
                    <a:pt x="1782" y="240"/>
                  </a:lnTo>
                  <a:lnTo>
                    <a:pt x="1782" y="231"/>
                  </a:lnTo>
                  <a:lnTo>
                    <a:pt x="1778" y="231"/>
                  </a:lnTo>
                  <a:lnTo>
                    <a:pt x="1774" y="207"/>
                  </a:lnTo>
                  <a:lnTo>
                    <a:pt x="1771" y="207"/>
                  </a:lnTo>
                  <a:close/>
                  <a:moveTo>
                    <a:pt x="5938" y="203"/>
                  </a:moveTo>
                  <a:lnTo>
                    <a:pt x="5938" y="214"/>
                  </a:lnTo>
                  <a:lnTo>
                    <a:pt x="5942" y="214"/>
                  </a:lnTo>
                  <a:lnTo>
                    <a:pt x="5942" y="203"/>
                  </a:lnTo>
                  <a:lnTo>
                    <a:pt x="5938" y="203"/>
                  </a:lnTo>
                  <a:close/>
                  <a:moveTo>
                    <a:pt x="2218" y="203"/>
                  </a:moveTo>
                  <a:lnTo>
                    <a:pt x="2218" y="214"/>
                  </a:lnTo>
                  <a:lnTo>
                    <a:pt x="2222" y="214"/>
                  </a:lnTo>
                  <a:lnTo>
                    <a:pt x="2222" y="203"/>
                  </a:lnTo>
                  <a:lnTo>
                    <a:pt x="2218" y="203"/>
                  </a:lnTo>
                  <a:close/>
                  <a:moveTo>
                    <a:pt x="2405" y="196"/>
                  </a:moveTo>
                  <a:lnTo>
                    <a:pt x="2400" y="232"/>
                  </a:lnTo>
                  <a:lnTo>
                    <a:pt x="2391" y="267"/>
                  </a:lnTo>
                  <a:lnTo>
                    <a:pt x="2387" y="285"/>
                  </a:lnTo>
                  <a:lnTo>
                    <a:pt x="2387" y="309"/>
                  </a:lnTo>
                  <a:lnTo>
                    <a:pt x="2391" y="332"/>
                  </a:lnTo>
                  <a:lnTo>
                    <a:pt x="2393" y="354"/>
                  </a:lnTo>
                  <a:lnTo>
                    <a:pt x="2394" y="371"/>
                  </a:lnTo>
                  <a:lnTo>
                    <a:pt x="2394" y="387"/>
                  </a:lnTo>
                  <a:lnTo>
                    <a:pt x="2394" y="405"/>
                  </a:lnTo>
                  <a:lnTo>
                    <a:pt x="2396" y="425"/>
                  </a:lnTo>
                  <a:lnTo>
                    <a:pt x="2398" y="441"/>
                  </a:lnTo>
                  <a:lnTo>
                    <a:pt x="2402" y="451"/>
                  </a:lnTo>
                  <a:lnTo>
                    <a:pt x="2403" y="405"/>
                  </a:lnTo>
                  <a:lnTo>
                    <a:pt x="2409" y="363"/>
                  </a:lnTo>
                  <a:lnTo>
                    <a:pt x="2413" y="318"/>
                  </a:lnTo>
                  <a:lnTo>
                    <a:pt x="2414" y="271"/>
                  </a:lnTo>
                  <a:lnTo>
                    <a:pt x="2414" y="254"/>
                  </a:lnTo>
                  <a:lnTo>
                    <a:pt x="2414" y="238"/>
                  </a:lnTo>
                  <a:lnTo>
                    <a:pt x="2414" y="220"/>
                  </a:lnTo>
                  <a:lnTo>
                    <a:pt x="2413" y="205"/>
                  </a:lnTo>
                  <a:lnTo>
                    <a:pt x="2405" y="196"/>
                  </a:lnTo>
                  <a:close/>
                  <a:moveTo>
                    <a:pt x="5725" y="180"/>
                  </a:moveTo>
                  <a:lnTo>
                    <a:pt x="5718" y="271"/>
                  </a:lnTo>
                  <a:lnTo>
                    <a:pt x="5722" y="271"/>
                  </a:lnTo>
                  <a:lnTo>
                    <a:pt x="5722" y="269"/>
                  </a:lnTo>
                  <a:lnTo>
                    <a:pt x="5723" y="265"/>
                  </a:lnTo>
                  <a:lnTo>
                    <a:pt x="5723" y="263"/>
                  </a:lnTo>
                  <a:lnTo>
                    <a:pt x="5725" y="260"/>
                  </a:lnTo>
                  <a:lnTo>
                    <a:pt x="5727" y="258"/>
                  </a:lnTo>
                  <a:lnTo>
                    <a:pt x="5731" y="260"/>
                  </a:lnTo>
                  <a:lnTo>
                    <a:pt x="5731" y="263"/>
                  </a:lnTo>
                  <a:lnTo>
                    <a:pt x="5734" y="263"/>
                  </a:lnTo>
                  <a:lnTo>
                    <a:pt x="5725" y="296"/>
                  </a:lnTo>
                  <a:lnTo>
                    <a:pt x="5720" y="334"/>
                  </a:lnTo>
                  <a:lnTo>
                    <a:pt x="5718" y="374"/>
                  </a:lnTo>
                  <a:lnTo>
                    <a:pt x="5718" y="387"/>
                  </a:lnTo>
                  <a:lnTo>
                    <a:pt x="5718" y="400"/>
                  </a:lnTo>
                  <a:lnTo>
                    <a:pt x="5718" y="411"/>
                  </a:lnTo>
                  <a:lnTo>
                    <a:pt x="5722" y="420"/>
                  </a:lnTo>
                  <a:lnTo>
                    <a:pt x="5722" y="387"/>
                  </a:lnTo>
                  <a:lnTo>
                    <a:pt x="5725" y="387"/>
                  </a:lnTo>
                  <a:lnTo>
                    <a:pt x="5734" y="334"/>
                  </a:lnTo>
                  <a:lnTo>
                    <a:pt x="5742" y="331"/>
                  </a:lnTo>
                  <a:lnTo>
                    <a:pt x="5742" y="274"/>
                  </a:lnTo>
                  <a:lnTo>
                    <a:pt x="5745" y="274"/>
                  </a:lnTo>
                  <a:lnTo>
                    <a:pt x="5745" y="240"/>
                  </a:lnTo>
                  <a:lnTo>
                    <a:pt x="5747" y="238"/>
                  </a:lnTo>
                  <a:lnTo>
                    <a:pt x="5747" y="238"/>
                  </a:lnTo>
                  <a:lnTo>
                    <a:pt x="5749" y="236"/>
                  </a:lnTo>
                  <a:lnTo>
                    <a:pt x="5751" y="234"/>
                  </a:lnTo>
                  <a:lnTo>
                    <a:pt x="5751" y="231"/>
                  </a:lnTo>
                  <a:lnTo>
                    <a:pt x="5745" y="231"/>
                  </a:lnTo>
                  <a:lnTo>
                    <a:pt x="5742" y="212"/>
                  </a:lnTo>
                  <a:lnTo>
                    <a:pt x="5736" y="194"/>
                  </a:lnTo>
                  <a:lnTo>
                    <a:pt x="5725" y="180"/>
                  </a:lnTo>
                  <a:close/>
                  <a:moveTo>
                    <a:pt x="2005" y="180"/>
                  </a:moveTo>
                  <a:lnTo>
                    <a:pt x="1998" y="271"/>
                  </a:lnTo>
                  <a:lnTo>
                    <a:pt x="2002" y="271"/>
                  </a:lnTo>
                  <a:lnTo>
                    <a:pt x="2002" y="269"/>
                  </a:lnTo>
                  <a:lnTo>
                    <a:pt x="2003" y="265"/>
                  </a:lnTo>
                  <a:lnTo>
                    <a:pt x="2003" y="263"/>
                  </a:lnTo>
                  <a:lnTo>
                    <a:pt x="2005" y="260"/>
                  </a:lnTo>
                  <a:lnTo>
                    <a:pt x="2007" y="258"/>
                  </a:lnTo>
                  <a:lnTo>
                    <a:pt x="2011" y="260"/>
                  </a:lnTo>
                  <a:lnTo>
                    <a:pt x="2011" y="263"/>
                  </a:lnTo>
                  <a:lnTo>
                    <a:pt x="2014" y="263"/>
                  </a:lnTo>
                  <a:lnTo>
                    <a:pt x="2005" y="296"/>
                  </a:lnTo>
                  <a:lnTo>
                    <a:pt x="2000" y="334"/>
                  </a:lnTo>
                  <a:lnTo>
                    <a:pt x="1998" y="374"/>
                  </a:lnTo>
                  <a:lnTo>
                    <a:pt x="1998" y="387"/>
                  </a:lnTo>
                  <a:lnTo>
                    <a:pt x="1998" y="400"/>
                  </a:lnTo>
                  <a:lnTo>
                    <a:pt x="1998" y="411"/>
                  </a:lnTo>
                  <a:lnTo>
                    <a:pt x="2002" y="420"/>
                  </a:lnTo>
                  <a:lnTo>
                    <a:pt x="2002" y="387"/>
                  </a:lnTo>
                  <a:lnTo>
                    <a:pt x="2005" y="387"/>
                  </a:lnTo>
                  <a:lnTo>
                    <a:pt x="2014" y="334"/>
                  </a:lnTo>
                  <a:lnTo>
                    <a:pt x="2022" y="331"/>
                  </a:lnTo>
                  <a:lnTo>
                    <a:pt x="2022" y="274"/>
                  </a:lnTo>
                  <a:lnTo>
                    <a:pt x="2025" y="274"/>
                  </a:lnTo>
                  <a:lnTo>
                    <a:pt x="2025" y="240"/>
                  </a:lnTo>
                  <a:lnTo>
                    <a:pt x="2027" y="238"/>
                  </a:lnTo>
                  <a:lnTo>
                    <a:pt x="2027" y="238"/>
                  </a:lnTo>
                  <a:lnTo>
                    <a:pt x="2029" y="236"/>
                  </a:lnTo>
                  <a:lnTo>
                    <a:pt x="2031" y="234"/>
                  </a:lnTo>
                  <a:lnTo>
                    <a:pt x="2031" y="231"/>
                  </a:lnTo>
                  <a:lnTo>
                    <a:pt x="2025" y="231"/>
                  </a:lnTo>
                  <a:lnTo>
                    <a:pt x="2022" y="212"/>
                  </a:lnTo>
                  <a:lnTo>
                    <a:pt x="2016" y="194"/>
                  </a:lnTo>
                  <a:lnTo>
                    <a:pt x="2005" y="180"/>
                  </a:lnTo>
                  <a:close/>
                  <a:moveTo>
                    <a:pt x="5322" y="167"/>
                  </a:moveTo>
                  <a:lnTo>
                    <a:pt x="5322" y="220"/>
                  </a:lnTo>
                  <a:lnTo>
                    <a:pt x="5325" y="220"/>
                  </a:lnTo>
                  <a:lnTo>
                    <a:pt x="5322" y="231"/>
                  </a:lnTo>
                  <a:lnTo>
                    <a:pt x="5325" y="231"/>
                  </a:lnTo>
                  <a:lnTo>
                    <a:pt x="5325" y="300"/>
                  </a:lnTo>
                  <a:lnTo>
                    <a:pt x="5331" y="300"/>
                  </a:lnTo>
                  <a:lnTo>
                    <a:pt x="5331" y="314"/>
                  </a:lnTo>
                  <a:lnTo>
                    <a:pt x="5334" y="314"/>
                  </a:lnTo>
                  <a:lnTo>
                    <a:pt x="5334" y="331"/>
                  </a:lnTo>
                  <a:lnTo>
                    <a:pt x="5338" y="331"/>
                  </a:lnTo>
                  <a:lnTo>
                    <a:pt x="5338" y="360"/>
                  </a:lnTo>
                  <a:lnTo>
                    <a:pt x="5342" y="360"/>
                  </a:lnTo>
                  <a:lnTo>
                    <a:pt x="5342" y="334"/>
                  </a:lnTo>
                  <a:lnTo>
                    <a:pt x="5345" y="334"/>
                  </a:lnTo>
                  <a:lnTo>
                    <a:pt x="5347" y="334"/>
                  </a:lnTo>
                  <a:lnTo>
                    <a:pt x="5349" y="332"/>
                  </a:lnTo>
                  <a:lnTo>
                    <a:pt x="5349" y="332"/>
                  </a:lnTo>
                  <a:lnTo>
                    <a:pt x="5349" y="332"/>
                  </a:lnTo>
                  <a:lnTo>
                    <a:pt x="5351" y="332"/>
                  </a:lnTo>
                  <a:lnTo>
                    <a:pt x="5354" y="331"/>
                  </a:lnTo>
                  <a:lnTo>
                    <a:pt x="5351" y="354"/>
                  </a:lnTo>
                  <a:lnTo>
                    <a:pt x="5347" y="376"/>
                  </a:lnTo>
                  <a:lnTo>
                    <a:pt x="5345" y="403"/>
                  </a:lnTo>
                  <a:lnTo>
                    <a:pt x="5351" y="403"/>
                  </a:lnTo>
                  <a:lnTo>
                    <a:pt x="5351" y="372"/>
                  </a:lnTo>
                  <a:lnTo>
                    <a:pt x="5356" y="347"/>
                  </a:lnTo>
                  <a:lnTo>
                    <a:pt x="5362" y="323"/>
                  </a:lnTo>
                  <a:lnTo>
                    <a:pt x="5363" y="300"/>
                  </a:lnTo>
                  <a:lnTo>
                    <a:pt x="5358" y="278"/>
                  </a:lnTo>
                  <a:lnTo>
                    <a:pt x="5354" y="260"/>
                  </a:lnTo>
                  <a:lnTo>
                    <a:pt x="5362" y="260"/>
                  </a:lnTo>
                  <a:lnTo>
                    <a:pt x="5365" y="271"/>
                  </a:lnTo>
                  <a:lnTo>
                    <a:pt x="5371" y="271"/>
                  </a:lnTo>
                  <a:lnTo>
                    <a:pt x="5371" y="243"/>
                  </a:lnTo>
                  <a:lnTo>
                    <a:pt x="5373" y="241"/>
                  </a:lnTo>
                  <a:lnTo>
                    <a:pt x="5373" y="241"/>
                  </a:lnTo>
                  <a:lnTo>
                    <a:pt x="5373" y="240"/>
                  </a:lnTo>
                  <a:lnTo>
                    <a:pt x="5373" y="240"/>
                  </a:lnTo>
                  <a:lnTo>
                    <a:pt x="5373" y="238"/>
                  </a:lnTo>
                  <a:lnTo>
                    <a:pt x="5374" y="236"/>
                  </a:lnTo>
                  <a:lnTo>
                    <a:pt x="5365" y="225"/>
                  </a:lnTo>
                  <a:lnTo>
                    <a:pt x="5360" y="214"/>
                  </a:lnTo>
                  <a:lnTo>
                    <a:pt x="5354" y="203"/>
                  </a:lnTo>
                  <a:lnTo>
                    <a:pt x="5345" y="200"/>
                  </a:lnTo>
                  <a:lnTo>
                    <a:pt x="5345" y="191"/>
                  </a:lnTo>
                  <a:lnTo>
                    <a:pt x="5338" y="187"/>
                  </a:lnTo>
                  <a:lnTo>
                    <a:pt x="5325" y="167"/>
                  </a:lnTo>
                  <a:lnTo>
                    <a:pt x="5322" y="167"/>
                  </a:lnTo>
                  <a:close/>
                  <a:moveTo>
                    <a:pt x="3725" y="167"/>
                  </a:moveTo>
                  <a:lnTo>
                    <a:pt x="3725" y="271"/>
                  </a:lnTo>
                  <a:lnTo>
                    <a:pt x="3731" y="271"/>
                  </a:lnTo>
                  <a:lnTo>
                    <a:pt x="3734" y="307"/>
                  </a:lnTo>
                  <a:lnTo>
                    <a:pt x="3742" y="307"/>
                  </a:lnTo>
                  <a:lnTo>
                    <a:pt x="3742" y="278"/>
                  </a:lnTo>
                  <a:lnTo>
                    <a:pt x="3740" y="249"/>
                  </a:lnTo>
                  <a:lnTo>
                    <a:pt x="3734" y="223"/>
                  </a:lnTo>
                  <a:lnTo>
                    <a:pt x="3733" y="209"/>
                  </a:lnTo>
                  <a:lnTo>
                    <a:pt x="3733" y="192"/>
                  </a:lnTo>
                  <a:lnTo>
                    <a:pt x="3731" y="178"/>
                  </a:lnTo>
                  <a:lnTo>
                    <a:pt x="3725" y="167"/>
                  </a:lnTo>
                  <a:close/>
                  <a:moveTo>
                    <a:pt x="1602" y="167"/>
                  </a:moveTo>
                  <a:lnTo>
                    <a:pt x="1602" y="220"/>
                  </a:lnTo>
                  <a:lnTo>
                    <a:pt x="1605" y="220"/>
                  </a:lnTo>
                  <a:lnTo>
                    <a:pt x="1602" y="231"/>
                  </a:lnTo>
                  <a:lnTo>
                    <a:pt x="1605" y="231"/>
                  </a:lnTo>
                  <a:lnTo>
                    <a:pt x="1605" y="300"/>
                  </a:lnTo>
                  <a:lnTo>
                    <a:pt x="1611" y="300"/>
                  </a:lnTo>
                  <a:lnTo>
                    <a:pt x="1611" y="314"/>
                  </a:lnTo>
                  <a:lnTo>
                    <a:pt x="1614" y="314"/>
                  </a:lnTo>
                  <a:lnTo>
                    <a:pt x="1614" y="331"/>
                  </a:lnTo>
                  <a:lnTo>
                    <a:pt x="1618" y="331"/>
                  </a:lnTo>
                  <a:lnTo>
                    <a:pt x="1618" y="360"/>
                  </a:lnTo>
                  <a:lnTo>
                    <a:pt x="1622" y="360"/>
                  </a:lnTo>
                  <a:lnTo>
                    <a:pt x="1622" y="334"/>
                  </a:lnTo>
                  <a:lnTo>
                    <a:pt x="1625" y="334"/>
                  </a:lnTo>
                  <a:lnTo>
                    <a:pt x="1627" y="334"/>
                  </a:lnTo>
                  <a:lnTo>
                    <a:pt x="1629" y="332"/>
                  </a:lnTo>
                  <a:lnTo>
                    <a:pt x="1629" y="332"/>
                  </a:lnTo>
                  <a:lnTo>
                    <a:pt x="1629" y="332"/>
                  </a:lnTo>
                  <a:lnTo>
                    <a:pt x="1631" y="332"/>
                  </a:lnTo>
                  <a:lnTo>
                    <a:pt x="1634" y="331"/>
                  </a:lnTo>
                  <a:lnTo>
                    <a:pt x="1631" y="354"/>
                  </a:lnTo>
                  <a:lnTo>
                    <a:pt x="1627" y="376"/>
                  </a:lnTo>
                  <a:lnTo>
                    <a:pt x="1625" y="403"/>
                  </a:lnTo>
                  <a:lnTo>
                    <a:pt x="1631" y="403"/>
                  </a:lnTo>
                  <a:lnTo>
                    <a:pt x="1631" y="372"/>
                  </a:lnTo>
                  <a:lnTo>
                    <a:pt x="1636" y="347"/>
                  </a:lnTo>
                  <a:lnTo>
                    <a:pt x="1642" y="323"/>
                  </a:lnTo>
                  <a:lnTo>
                    <a:pt x="1643" y="300"/>
                  </a:lnTo>
                  <a:lnTo>
                    <a:pt x="1638" y="278"/>
                  </a:lnTo>
                  <a:lnTo>
                    <a:pt x="1634" y="260"/>
                  </a:lnTo>
                  <a:lnTo>
                    <a:pt x="1642" y="260"/>
                  </a:lnTo>
                  <a:lnTo>
                    <a:pt x="1645" y="271"/>
                  </a:lnTo>
                  <a:lnTo>
                    <a:pt x="1651" y="271"/>
                  </a:lnTo>
                  <a:lnTo>
                    <a:pt x="1651" y="243"/>
                  </a:lnTo>
                  <a:lnTo>
                    <a:pt x="1653" y="241"/>
                  </a:lnTo>
                  <a:lnTo>
                    <a:pt x="1653" y="241"/>
                  </a:lnTo>
                  <a:lnTo>
                    <a:pt x="1653" y="240"/>
                  </a:lnTo>
                  <a:lnTo>
                    <a:pt x="1653" y="240"/>
                  </a:lnTo>
                  <a:lnTo>
                    <a:pt x="1653" y="238"/>
                  </a:lnTo>
                  <a:lnTo>
                    <a:pt x="1654" y="236"/>
                  </a:lnTo>
                  <a:lnTo>
                    <a:pt x="1645" y="225"/>
                  </a:lnTo>
                  <a:lnTo>
                    <a:pt x="1640" y="214"/>
                  </a:lnTo>
                  <a:lnTo>
                    <a:pt x="1634" y="203"/>
                  </a:lnTo>
                  <a:lnTo>
                    <a:pt x="1625" y="200"/>
                  </a:lnTo>
                  <a:lnTo>
                    <a:pt x="1625" y="191"/>
                  </a:lnTo>
                  <a:lnTo>
                    <a:pt x="1618" y="187"/>
                  </a:lnTo>
                  <a:lnTo>
                    <a:pt x="1605" y="167"/>
                  </a:lnTo>
                  <a:lnTo>
                    <a:pt x="1602" y="167"/>
                  </a:lnTo>
                  <a:close/>
                  <a:moveTo>
                    <a:pt x="2398" y="154"/>
                  </a:moveTo>
                  <a:lnTo>
                    <a:pt x="2398" y="160"/>
                  </a:lnTo>
                  <a:lnTo>
                    <a:pt x="2385" y="171"/>
                  </a:lnTo>
                  <a:lnTo>
                    <a:pt x="2373" y="189"/>
                  </a:lnTo>
                  <a:lnTo>
                    <a:pt x="2360" y="211"/>
                  </a:lnTo>
                  <a:lnTo>
                    <a:pt x="2351" y="234"/>
                  </a:lnTo>
                  <a:lnTo>
                    <a:pt x="2345" y="254"/>
                  </a:lnTo>
                  <a:lnTo>
                    <a:pt x="2351" y="254"/>
                  </a:lnTo>
                  <a:lnTo>
                    <a:pt x="2351" y="267"/>
                  </a:lnTo>
                  <a:lnTo>
                    <a:pt x="2354" y="267"/>
                  </a:lnTo>
                  <a:lnTo>
                    <a:pt x="2354" y="263"/>
                  </a:lnTo>
                  <a:lnTo>
                    <a:pt x="2356" y="260"/>
                  </a:lnTo>
                  <a:lnTo>
                    <a:pt x="2356" y="258"/>
                  </a:lnTo>
                  <a:lnTo>
                    <a:pt x="2358" y="258"/>
                  </a:lnTo>
                  <a:lnTo>
                    <a:pt x="2362" y="256"/>
                  </a:lnTo>
                  <a:lnTo>
                    <a:pt x="2365" y="254"/>
                  </a:lnTo>
                  <a:lnTo>
                    <a:pt x="2362" y="274"/>
                  </a:lnTo>
                  <a:lnTo>
                    <a:pt x="2358" y="274"/>
                  </a:lnTo>
                  <a:lnTo>
                    <a:pt x="2358" y="285"/>
                  </a:lnTo>
                  <a:lnTo>
                    <a:pt x="2360" y="296"/>
                  </a:lnTo>
                  <a:lnTo>
                    <a:pt x="2363" y="311"/>
                  </a:lnTo>
                  <a:lnTo>
                    <a:pt x="2367" y="321"/>
                  </a:lnTo>
                  <a:lnTo>
                    <a:pt x="2371" y="327"/>
                  </a:lnTo>
                  <a:lnTo>
                    <a:pt x="2373" y="291"/>
                  </a:lnTo>
                  <a:lnTo>
                    <a:pt x="2380" y="256"/>
                  </a:lnTo>
                  <a:lnTo>
                    <a:pt x="2389" y="223"/>
                  </a:lnTo>
                  <a:lnTo>
                    <a:pt x="2398" y="191"/>
                  </a:lnTo>
                  <a:lnTo>
                    <a:pt x="2411" y="187"/>
                  </a:lnTo>
                  <a:lnTo>
                    <a:pt x="2407" y="171"/>
                  </a:lnTo>
                  <a:lnTo>
                    <a:pt x="2402" y="154"/>
                  </a:lnTo>
                  <a:lnTo>
                    <a:pt x="2398" y="154"/>
                  </a:lnTo>
                  <a:close/>
                  <a:moveTo>
                    <a:pt x="5705" y="151"/>
                  </a:moveTo>
                  <a:lnTo>
                    <a:pt x="5702" y="176"/>
                  </a:lnTo>
                  <a:lnTo>
                    <a:pt x="5698" y="176"/>
                  </a:lnTo>
                  <a:lnTo>
                    <a:pt x="5694" y="267"/>
                  </a:lnTo>
                  <a:lnTo>
                    <a:pt x="5698" y="267"/>
                  </a:lnTo>
                  <a:lnTo>
                    <a:pt x="5700" y="278"/>
                  </a:lnTo>
                  <a:lnTo>
                    <a:pt x="5698" y="289"/>
                  </a:lnTo>
                  <a:lnTo>
                    <a:pt x="5698" y="300"/>
                  </a:lnTo>
                  <a:lnTo>
                    <a:pt x="5702" y="307"/>
                  </a:lnTo>
                  <a:lnTo>
                    <a:pt x="5703" y="283"/>
                  </a:lnTo>
                  <a:lnTo>
                    <a:pt x="5705" y="261"/>
                  </a:lnTo>
                  <a:lnTo>
                    <a:pt x="5711" y="243"/>
                  </a:lnTo>
                  <a:lnTo>
                    <a:pt x="5711" y="207"/>
                  </a:lnTo>
                  <a:lnTo>
                    <a:pt x="5714" y="207"/>
                  </a:lnTo>
                  <a:lnTo>
                    <a:pt x="5714" y="176"/>
                  </a:lnTo>
                  <a:lnTo>
                    <a:pt x="5718" y="176"/>
                  </a:lnTo>
                  <a:lnTo>
                    <a:pt x="5718" y="171"/>
                  </a:lnTo>
                  <a:lnTo>
                    <a:pt x="5714" y="171"/>
                  </a:lnTo>
                  <a:lnTo>
                    <a:pt x="5714" y="169"/>
                  </a:lnTo>
                  <a:lnTo>
                    <a:pt x="5714" y="167"/>
                  </a:lnTo>
                  <a:lnTo>
                    <a:pt x="5714" y="165"/>
                  </a:lnTo>
                  <a:lnTo>
                    <a:pt x="5716" y="165"/>
                  </a:lnTo>
                  <a:lnTo>
                    <a:pt x="5716" y="163"/>
                  </a:lnTo>
                  <a:lnTo>
                    <a:pt x="5718" y="163"/>
                  </a:lnTo>
                  <a:lnTo>
                    <a:pt x="5714" y="151"/>
                  </a:lnTo>
                  <a:lnTo>
                    <a:pt x="5705" y="151"/>
                  </a:lnTo>
                  <a:close/>
                  <a:moveTo>
                    <a:pt x="1985" y="151"/>
                  </a:moveTo>
                  <a:lnTo>
                    <a:pt x="1982" y="176"/>
                  </a:lnTo>
                  <a:lnTo>
                    <a:pt x="1978" y="176"/>
                  </a:lnTo>
                  <a:lnTo>
                    <a:pt x="1974" y="267"/>
                  </a:lnTo>
                  <a:lnTo>
                    <a:pt x="1978" y="267"/>
                  </a:lnTo>
                  <a:lnTo>
                    <a:pt x="1980" y="278"/>
                  </a:lnTo>
                  <a:lnTo>
                    <a:pt x="1978" y="289"/>
                  </a:lnTo>
                  <a:lnTo>
                    <a:pt x="1978" y="300"/>
                  </a:lnTo>
                  <a:lnTo>
                    <a:pt x="1982" y="307"/>
                  </a:lnTo>
                  <a:lnTo>
                    <a:pt x="1983" y="283"/>
                  </a:lnTo>
                  <a:lnTo>
                    <a:pt x="1985" y="261"/>
                  </a:lnTo>
                  <a:lnTo>
                    <a:pt x="1991" y="243"/>
                  </a:lnTo>
                  <a:lnTo>
                    <a:pt x="1991" y="207"/>
                  </a:lnTo>
                  <a:lnTo>
                    <a:pt x="1994" y="207"/>
                  </a:lnTo>
                  <a:lnTo>
                    <a:pt x="1994" y="176"/>
                  </a:lnTo>
                  <a:lnTo>
                    <a:pt x="1998" y="176"/>
                  </a:lnTo>
                  <a:lnTo>
                    <a:pt x="1998" y="171"/>
                  </a:lnTo>
                  <a:lnTo>
                    <a:pt x="1994" y="171"/>
                  </a:lnTo>
                  <a:lnTo>
                    <a:pt x="1994" y="169"/>
                  </a:lnTo>
                  <a:lnTo>
                    <a:pt x="1994" y="167"/>
                  </a:lnTo>
                  <a:lnTo>
                    <a:pt x="1994" y="165"/>
                  </a:lnTo>
                  <a:lnTo>
                    <a:pt x="1996" y="165"/>
                  </a:lnTo>
                  <a:lnTo>
                    <a:pt x="1996" y="163"/>
                  </a:lnTo>
                  <a:lnTo>
                    <a:pt x="1998" y="163"/>
                  </a:lnTo>
                  <a:lnTo>
                    <a:pt x="1994" y="151"/>
                  </a:lnTo>
                  <a:lnTo>
                    <a:pt x="1985" y="151"/>
                  </a:lnTo>
                  <a:close/>
                  <a:moveTo>
                    <a:pt x="5774" y="127"/>
                  </a:moveTo>
                  <a:lnTo>
                    <a:pt x="5773" y="140"/>
                  </a:lnTo>
                  <a:lnTo>
                    <a:pt x="5769" y="156"/>
                  </a:lnTo>
                  <a:lnTo>
                    <a:pt x="5765" y="174"/>
                  </a:lnTo>
                  <a:lnTo>
                    <a:pt x="5763" y="191"/>
                  </a:lnTo>
                  <a:lnTo>
                    <a:pt x="5763" y="205"/>
                  </a:lnTo>
                  <a:lnTo>
                    <a:pt x="5765" y="214"/>
                  </a:lnTo>
                  <a:lnTo>
                    <a:pt x="5767" y="201"/>
                  </a:lnTo>
                  <a:lnTo>
                    <a:pt x="5769" y="183"/>
                  </a:lnTo>
                  <a:lnTo>
                    <a:pt x="5773" y="165"/>
                  </a:lnTo>
                  <a:lnTo>
                    <a:pt x="5774" y="149"/>
                  </a:lnTo>
                  <a:lnTo>
                    <a:pt x="5776" y="134"/>
                  </a:lnTo>
                  <a:lnTo>
                    <a:pt x="5774" y="127"/>
                  </a:lnTo>
                  <a:close/>
                  <a:moveTo>
                    <a:pt x="2054" y="127"/>
                  </a:moveTo>
                  <a:lnTo>
                    <a:pt x="2053" y="140"/>
                  </a:lnTo>
                  <a:lnTo>
                    <a:pt x="2049" y="156"/>
                  </a:lnTo>
                  <a:lnTo>
                    <a:pt x="2045" y="174"/>
                  </a:lnTo>
                  <a:lnTo>
                    <a:pt x="2043" y="191"/>
                  </a:lnTo>
                  <a:lnTo>
                    <a:pt x="2043" y="205"/>
                  </a:lnTo>
                  <a:lnTo>
                    <a:pt x="2045" y="214"/>
                  </a:lnTo>
                  <a:lnTo>
                    <a:pt x="2047" y="201"/>
                  </a:lnTo>
                  <a:lnTo>
                    <a:pt x="2049" y="183"/>
                  </a:lnTo>
                  <a:lnTo>
                    <a:pt x="2053" y="165"/>
                  </a:lnTo>
                  <a:lnTo>
                    <a:pt x="2054" y="149"/>
                  </a:lnTo>
                  <a:lnTo>
                    <a:pt x="2056" y="134"/>
                  </a:lnTo>
                  <a:lnTo>
                    <a:pt x="2054" y="127"/>
                  </a:lnTo>
                  <a:close/>
                  <a:moveTo>
                    <a:pt x="5722" y="123"/>
                  </a:moveTo>
                  <a:lnTo>
                    <a:pt x="5718" y="131"/>
                  </a:lnTo>
                  <a:lnTo>
                    <a:pt x="5720" y="131"/>
                  </a:lnTo>
                  <a:lnTo>
                    <a:pt x="5722" y="129"/>
                  </a:lnTo>
                  <a:lnTo>
                    <a:pt x="5723" y="127"/>
                  </a:lnTo>
                  <a:lnTo>
                    <a:pt x="5725" y="125"/>
                  </a:lnTo>
                  <a:lnTo>
                    <a:pt x="5727" y="125"/>
                  </a:lnTo>
                  <a:lnTo>
                    <a:pt x="5725" y="123"/>
                  </a:lnTo>
                  <a:lnTo>
                    <a:pt x="5722" y="123"/>
                  </a:lnTo>
                  <a:close/>
                  <a:moveTo>
                    <a:pt x="2002" y="123"/>
                  </a:moveTo>
                  <a:lnTo>
                    <a:pt x="1998" y="131"/>
                  </a:lnTo>
                  <a:lnTo>
                    <a:pt x="2000" y="131"/>
                  </a:lnTo>
                  <a:lnTo>
                    <a:pt x="2002" y="129"/>
                  </a:lnTo>
                  <a:lnTo>
                    <a:pt x="2003" y="127"/>
                  </a:lnTo>
                  <a:lnTo>
                    <a:pt x="2005" y="125"/>
                  </a:lnTo>
                  <a:lnTo>
                    <a:pt x="2007" y="125"/>
                  </a:lnTo>
                  <a:lnTo>
                    <a:pt x="2005" y="123"/>
                  </a:lnTo>
                  <a:lnTo>
                    <a:pt x="2002" y="123"/>
                  </a:lnTo>
                  <a:close/>
                  <a:moveTo>
                    <a:pt x="5682" y="120"/>
                  </a:moveTo>
                  <a:lnTo>
                    <a:pt x="5682" y="131"/>
                  </a:lnTo>
                  <a:lnTo>
                    <a:pt x="5683" y="145"/>
                  </a:lnTo>
                  <a:lnTo>
                    <a:pt x="5685" y="160"/>
                  </a:lnTo>
                  <a:lnTo>
                    <a:pt x="5691" y="167"/>
                  </a:lnTo>
                  <a:lnTo>
                    <a:pt x="5698" y="131"/>
                  </a:lnTo>
                  <a:lnTo>
                    <a:pt x="5691" y="127"/>
                  </a:lnTo>
                  <a:lnTo>
                    <a:pt x="5691" y="120"/>
                  </a:lnTo>
                  <a:lnTo>
                    <a:pt x="5682" y="120"/>
                  </a:lnTo>
                  <a:close/>
                  <a:moveTo>
                    <a:pt x="1962" y="120"/>
                  </a:moveTo>
                  <a:lnTo>
                    <a:pt x="1962" y="131"/>
                  </a:lnTo>
                  <a:lnTo>
                    <a:pt x="1963" y="145"/>
                  </a:lnTo>
                  <a:lnTo>
                    <a:pt x="1965" y="160"/>
                  </a:lnTo>
                  <a:lnTo>
                    <a:pt x="1971" y="167"/>
                  </a:lnTo>
                  <a:lnTo>
                    <a:pt x="1978" y="131"/>
                  </a:lnTo>
                  <a:lnTo>
                    <a:pt x="1971" y="127"/>
                  </a:lnTo>
                  <a:lnTo>
                    <a:pt x="1971" y="120"/>
                  </a:lnTo>
                  <a:lnTo>
                    <a:pt x="1962" y="120"/>
                  </a:lnTo>
                  <a:close/>
                  <a:moveTo>
                    <a:pt x="2551" y="76"/>
                  </a:moveTo>
                  <a:lnTo>
                    <a:pt x="2551" y="80"/>
                  </a:lnTo>
                  <a:lnTo>
                    <a:pt x="2545" y="89"/>
                  </a:lnTo>
                  <a:lnTo>
                    <a:pt x="2543" y="100"/>
                  </a:lnTo>
                  <a:lnTo>
                    <a:pt x="2543" y="111"/>
                  </a:lnTo>
                  <a:lnTo>
                    <a:pt x="2542" y="123"/>
                  </a:lnTo>
                  <a:lnTo>
                    <a:pt x="2538" y="123"/>
                  </a:lnTo>
                  <a:lnTo>
                    <a:pt x="2534" y="171"/>
                  </a:lnTo>
                  <a:lnTo>
                    <a:pt x="2531" y="171"/>
                  </a:lnTo>
                  <a:lnTo>
                    <a:pt x="2531" y="207"/>
                  </a:lnTo>
                  <a:lnTo>
                    <a:pt x="2525" y="207"/>
                  </a:lnTo>
                  <a:lnTo>
                    <a:pt x="2525" y="251"/>
                  </a:lnTo>
                  <a:lnTo>
                    <a:pt x="2522" y="251"/>
                  </a:lnTo>
                  <a:lnTo>
                    <a:pt x="2520" y="265"/>
                  </a:lnTo>
                  <a:lnTo>
                    <a:pt x="2520" y="283"/>
                  </a:lnTo>
                  <a:lnTo>
                    <a:pt x="2522" y="301"/>
                  </a:lnTo>
                  <a:lnTo>
                    <a:pt x="2525" y="311"/>
                  </a:lnTo>
                  <a:lnTo>
                    <a:pt x="2527" y="292"/>
                  </a:lnTo>
                  <a:lnTo>
                    <a:pt x="2533" y="276"/>
                  </a:lnTo>
                  <a:lnTo>
                    <a:pt x="2538" y="263"/>
                  </a:lnTo>
                  <a:lnTo>
                    <a:pt x="2542" y="247"/>
                  </a:lnTo>
                  <a:lnTo>
                    <a:pt x="2551" y="247"/>
                  </a:lnTo>
                  <a:lnTo>
                    <a:pt x="2547" y="261"/>
                  </a:lnTo>
                  <a:lnTo>
                    <a:pt x="2543" y="272"/>
                  </a:lnTo>
                  <a:lnTo>
                    <a:pt x="2538" y="283"/>
                  </a:lnTo>
                  <a:lnTo>
                    <a:pt x="2538" y="296"/>
                  </a:lnTo>
                  <a:lnTo>
                    <a:pt x="2534" y="296"/>
                  </a:lnTo>
                  <a:lnTo>
                    <a:pt x="2538" y="303"/>
                  </a:lnTo>
                  <a:lnTo>
                    <a:pt x="2534" y="303"/>
                  </a:lnTo>
                  <a:lnTo>
                    <a:pt x="2531" y="334"/>
                  </a:lnTo>
                  <a:lnTo>
                    <a:pt x="2525" y="334"/>
                  </a:lnTo>
                  <a:lnTo>
                    <a:pt x="2525" y="347"/>
                  </a:lnTo>
                  <a:lnTo>
                    <a:pt x="2525" y="360"/>
                  </a:lnTo>
                  <a:lnTo>
                    <a:pt x="2527" y="372"/>
                  </a:lnTo>
                  <a:lnTo>
                    <a:pt x="2531" y="380"/>
                  </a:lnTo>
                  <a:lnTo>
                    <a:pt x="2533" y="343"/>
                  </a:lnTo>
                  <a:lnTo>
                    <a:pt x="2540" y="309"/>
                  </a:lnTo>
                  <a:lnTo>
                    <a:pt x="2551" y="280"/>
                  </a:lnTo>
                  <a:lnTo>
                    <a:pt x="2554" y="251"/>
                  </a:lnTo>
                  <a:lnTo>
                    <a:pt x="2558" y="251"/>
                  </a:lnTo>
                  <a:lnTo>
                    <a:pt x="2560" y="249"/>
                  </a:lnTo>
                  <a:lnTo>
                    <a:pt x="2560" y="249"/>
                  </a:lnTo>
                  <a:lnTo>
                    <a:pt x="2560" y="249"/>
                  </a:lnTo>
                  <a:lnTo>
                    <a:pt x="2562" y="249"/>
                  </a:lnTo>
                  <a:lnTo>
                    <a:pt x="2563" y="249"/>
                  </a:lnTo>
                  <a:lnTo>
                    <a:pt x="2565" y="247"/>
                  </a:lnTo>
                  <a:lnTo>
                    <a:pt x="2562" y="269"/>
                  </a:lnTo>
                  <a:lnTo>
                    <a:pt x="2554" y="287"/>
                  </a:lnTo>
                  <a:lnTo>
                    <a:pt x="2554" y="307"/>
                  </a:lnTo>
                  <a:lnTo>
                    <a:pt x="2551" y="307"/>
                  </a:lnTo>
                  <a:lnTo>
                    <a:pt x="2551" y="407"/>
                  </a:lnTo>
                  <a:lnTo>
                    <a:pt x="2554" y="407"/>
                  </a:lnTo>
                  <a:lnTo>
                    <a:pt x="2554" y="403"/>
                  </a:lnTo>
                  <a:lnTo>
                    <a:pt x="2558" y="392"/>
                  </a:lnTo>
                  <a:lnTo>
                    <a:pt x="2560" y="380"/>
                  </a:lnTo>
                  <a:lnTo>
                    <a:pt x="2560" y="365"/>
                  </a:lnTo>
                  <a:lnTo>
                    <a:pt x="2562" y="351"/>
                  </a:lnTo>
                  <a:lnTo>
                    <a:pt x="2565" y="351"/>
                  </a:lnTo>
                  <a:lnTo>
                    <a:pt x="2565" y="334"/>
                  </a:lnTo>
                  <a:lnTo>
                    <a:pt x="2571" y="334"/>
                  </a:lnTo>
                  <a:lnTo>
                    <a:pt x="2574" y="300"/>
                  </a:lnTo>
                  <a:lnTo>
                    <a:pt x="2578" y="300"/>
                  </a:lnTo>
                  <a:lnTo>
                    <a:pt x="2578" y="247"/>
                  </a:lnTo>
                  <a:lnTo>
                    <a:pt x="2578" y="212"/>
                  </a:lnTo>
                  <a:lnTo>
                    <a:pt x="2576" y="180"/>
                  </a:lnTo>
                  <a:lnTo>
                    <a:pt x="2571" y="151"/>
                  </a:lnTo>
                  <a:lnTo>
                    <a:pt x="2571" y="131"/>
                  </a:lnTo>
                  <a:lnTo>
                    <a:pt x="2565" y="131"/>
                  </a:lnTo>
                  <a:lnTo>
                    <a:pt x="2565" y="120"/>
                  </a:lnTo>
                  <a:lnTo>
                    <a:pt x="2562" y="120"/>
                  </a:lnTo>
                  <a:lnTo>
                    <a:pt x="2562" y="103"/>
                  </a:lnTo>
                  <a:lnTo>
                    <a:pt x="2558" y="103"/>
                  </a:lnTo>
                  <a:lnTo>
                    <a:pt x="2554" y="76"/>
                  </a:lnTo>
                  <a:lnTo>
                    <a:pt x="2551" y="76"/>
                  </a:lnTo>
                  <a:close/>
                  <a:moveTo>
                    <a:pt x="3725" y="0"/>
                  </a:moveTo>
                  <a:lnTo>
                    <a:pt x="3738" y="0"/>
                  </a:lnTo>
                  <a:lnTo>
                    <a:pt x="3738" y="3"/>
                  </a:lnTo>
                  <a:lnTo>
                    <a:pt x="3734" y="12"/>
                  </a:lnTo>
                  <a:lnTo>
                    <a:pt x="3734" y="25"/>
                  </a:lnTo>
                  <a:lnTo>
                    <a:pt x="3734" y="40"/>
                  </a:lnTo>
                  <a:lnTo>
                    <a:pt x="3731" y="40"/>
                  </a:lnTo>
                  <a:lnTo>
                    <a:pt x="3731" y="123"/>
                  </a:lnTo>
                  <a:lnTo>
                    <a:pt x="3725" y="123"/>
                  </a:lnTo>
                  <a:lnTo>
                    <a:pt x="3725" y="127"/>
                  </a:lnTo>
                  <a:lnTo>
                    <a:pt x="3731" y="127"/>
                  </a:lnTo>
                  <a:lnTo>
                    <a:pt x="3731" y="140"/>
                  </a:lnTo>
                  <a:lnTo>
                    <a:pt x="3725" y="140"/>
                  </a:lnTo>
                  <a:lnTo>
                    <a:pt x="3725" y="143"/>
                  </a:lnTo>
                  <a:lnTo>
                    <a:pt x="3734" y="147"/>
                  </a:lnTo>
                  <a:lnTo>
                    <a:pt x="3734" y="167"/>
                  </a:lnTo>
                  <a:lnTo>
                    <a:pt x="3738" y="167"/>
                  </a:lnTo>
                  <a:lnTo>
                    <a:pt x="3738" y="183"/>
                  </a:lnTo>
                  <a:lnTo>
                    <a:pt x="3742" y="183"/>
                  </a:lnTo>
                  <a:lnTo>
                    <a:pt x="3742" y="203"/>
                  </a:lnTo>
                  <a:lnTo>
                    <a:pt x="3745" y="203"/>
                  </a:lnTo>
                  <a:lnTo>
                    <a:pt x="3751" y="247"/>
                  </a:lnTo>
                  <a:lnTo>
                    <a:pt x="3754" y="247"/>
                  </a:lnTo>
                  <a:lnTo>
                    <a:pt x="3754" y="254"/>
                  </a:lnTo>
                  <a:lnTo>
                    <a:pt x="3762" y="260"/>
                  </a:lnTo>
                  <a:lnTo>
                    <a:pt x="3762" y="274"/>
                  </a:lnTo>
                  <a:lnTo>
                    <a:pt x="3765" y="274"/>
                  </a:lnTo>
                  <a:lnTo>
                    <a:pt x="3758" y="180"/>
                  </a:lnTo>
                  <a:lnTo>
                    <a:pt x="3753" y="165"/>
                  </a:lnTo>
                  <a:lnTo>
                    <a:pt x="3751" y="147"/>
                  </a:lnTo>
                  <a:lnTo>
                    <a:pt x="3754" y="147"/>
                  </a:lnTo>
                  <a:lnTo>
                    <a:pt x="3754" y="151"/>
                  </a:lnTo>
                  <a:lnTo>
                    <a:pt x="3765" y="147"/>
                  </a:lnTo>
                  <a:lnTo>
                    <a:pt x="3765" y="151"/>
                  </a:lnTo>
                  <a:lnTo>
                    <a:pt x="3771" y="151"/>
                  </a:lnTo>
                  <a:lnTo>
                    <a:pt x="3771" y="163"/>
                  </a:lnTo>
                  <a:lnTo>
                    <a:pt x="3774" y="163"/>
                  </a:lnTo>
                  <a:lnTo>
                    <a:pt x="3771" y="123"/>
                  </a:lnTo>
                  <a:lnTo>
                    <a:pt x="3782" y="123"/>
                  </a:lnTo>
                  <a:lnTo>
                    <a:pt x="3785" y="147"/>
                  </a:lnTo>
                  <a:lnTo>
                    <a:pt x="3791" y="167"/>
                  </a:lnTo>
                  <a:lnTo>
                    <a:pt x="3791" y="203"/>
                  </a:lnTo>
                  <a:lnTo>
                    <a:pt x="3794" y="203"/>
                  </a:lnTo>
                  <a:lnTo>
                    <a:pt x="3794" y="231"/>
                  </a:lnTo>
                  <a:lnTo>
                    <a:pt x="3798" y="231"/>
                  </a:lnTo>
                  <a:lnTo>
                    <a:pt x="3798" y="240"/>
                  </a:lnTo>
                  <a:lnTo>
                    <a:pt x="3802" y="240"/>
                  </a:lnTo>
                  <a:lnTo>
                    <a:pt x="3805" y="263"/>
                  </a:lnTo>
                  <a:lnTo>
                    <a:pt x="3811" y="263"/>
                  </a:lnTo>
                  <a:lnTo>
                    <a:pt x="3811" y="231"/>
                  </a:lnTo>
                  <a:lnTo>
                    <a:pt x="3813" y="201"/>
                  </a:lnTo>
                  <a:lnTo>
                    <a:pt x="3818" y="176"/>
                  </a:lnTo>
                  <a:lnTo>
                    <a:pt x="3822" y="176"/>
                  </a:lnTo>
                  <a:lnTo>
                    <a:pt x="3822" y="180"/>
                  </a:lnTo>
                  <a:lnTo>
                    <a:pt x="3825" y="180"/>
                  </a:lnTo>
                  <a:lnTo>
                    <a:pt x="3825" y="183"/>
                  </a:lnTo>
                  <a:lnTo>
                    <a:pt x="3822" y="191"/>
                  </a:lnTo>
                  <a:lnTo>
                    <a:pt x="3831" y="187"/>
                  </a:lnTo>
                  <a:lnTo>
                    <a:pt x="3831" y="254"/>
                  </a:lnTo>
                  <a:lnTo>
                    <a:pt x="3838" y="265"/>
                  </a:lnTo>
                  <a:lnTo>
                    <a:pt x="3845" y="281"/>
                  </a:lnTo>
                  <a:lnTo>
                    <a:pt x="3851" y="300"/>
                  </a:lnTo>
                  <a:lnTo>
                    <a:pt x="3854" y="320"/>
                  </a:lnTo>
                  <a:lnTo>
                    <a:pt x="3858" y="334"/>
                  </a:lnTo>
                  <a:lnTo>
                    <a:pt x="3860" y="334"/>
                  </a:lnTo>
                  <a:lnTo>
                    <a:pt x="3860" y="334"/>
                  </a:lnTo>
                  <a:lnTo>
                    <a:pt x="3860" y="334"/>
                  </a:lnTo>
                  <a:lnTo>
                    <a:pt x="3860" y="334"/>
                  </a:lnTo>
                  <a:lnTo>
                    <a:pt x="3862" y="332"/>
                  </a:lnTo>
                  <a:lnTo>
                    <a:pt x="3862" y="331"/>
                  </a:lnTo>
                  <a:lnTo>
                    <a:pt x="3865" y="331"/>
                  </a:lnTo>
                  <a:lnTo>
                    <a:pt x="3862" y="314"/>
                  </a:lnTo>
                  <a:lnTo>
                    <a:pt x="3863" y="294"/>
                  </a:lnTo>
                  <a:lnTo>
                    <a:pt x="3863" y="269"/>
                  </a:lnTo>
                  <a:lnTo>
                    <a:pt x="3863" y="245"/>
                  </a:lnTo>
                  <a:lnTo>
                    <a:pt x="3865" y="223"/>
                  </a:lnTo>
                  <a:lnTo>
                    <a:pt x="3871" y="223"/>
                  </a:lnTo>
                  <a:lnTo>
                    <a:pt x="3865" y="214"/>
                  </a:lnTo>
                  <a:lnTo>
                    <a:pt x="3871" y="214"/>
                  </a:lnTo>
                  <a:lnTo>
                    <a:pt x="3871" y="180"/>
                  </a:lnTo>
                  <a:lnTo>
                    <a:pt x="3874" y="180"/>
                  </a:lnTo>
                  <a:lnTo>
                    <a:pt x="3874" y="154"/>
                  </a:lnTo>
                  <a:lnTo>
                    <a:pt x="3882" y="132"/>
                  </a:lnTo>
                  <a:lnTo>
                    <a:pt x="3885" y="107"/>
                  </a:lnTo>
                  <a:lnTo>
                    <a:pt x="3894" y="107"/>
                  </a:lnTo>
                  <a:lnTo>
                    <a:pt x="3885" y="167"/>
                  </a:lnTo>
                  <a:lnTo>
                    <a:pt x="3882" y="167"/>
                  </a:lnTo>
                  <a:lnTo>
                    <a:pt x="3882" y="203"/>
                  </a:lnTo>
                  <a:lnTo>
                    <a:pt x="3878" y="203"/>
                  </a:lnTo>
                  <a:lnTo>
                    <a:pt x="3882" y="211"/>
                  </a:lnTo>
                  <a:lnTo>
                    <a:pt x="3882" y="214"/>
                  </a:lnTo>
                  <a:lnTo>
                    <a:pt x="3880" y="218"/>
                  </a:lnTo>
                  <a:lnTo>
                    <a:pt x="3878" y="218"/>
                  </a:lnTo>
                  <a:lnTo>
                    <a:pt x="3878" y="220"/>
                  </a:lnTo>
                  <a:lnTo>
                    <a:pt x="3882" y="260"/>
                  </a:lnTo>
                  <a:lnTo>
                    <a:pt x="3882" y="323"/>
                  </a:lnTo>
                  <a:lnTo>
                    <a:pt x="3885" y="323"/>
                  </a:lnTo>
                  <a:lnTo>
                    <a:pt x="3887" y="336"/>
                  </a:lnTo>
                  <a:lnTo>
                    <a:pt x="3887" y="349"/>
                  </a:lnTo>
                  <a:lnTo>
                    <a:pt x="3891" y="360"/>
                  </a:lnTo>
                  <a:lnTo>
                    <a:pt x="3894" y="327"/>
                  </a:lnTo>
                  <a:lnTo>
                    <a:pt x="3898" y="327"/>
                  </a:lnTo>
                  <a:lnTo>
                    <a:pt x="3898" y="320"/>
                  </a:lnTo>
                  <a:lnTo>
                    <a:pt x="3902" y="320"/>
                  </a:lnTo>
                  <a:lnTo>
                    <a:pt x="3905" y="300"/>
                  </a:lnTo>
                  <a:lnTo>
                    <a:pt x="3922" y="287"/>
                  </a:lnTo>
                  <a:lnTo>
                    <a:pt x="3923" y="256"/>
                  </a:lnTo>
                  <a:lnTo>
                    <a:pt x="3925" y="221"/>
                  </a:lnTo>
                  <a:lnTo>
                    <a:pt x="3931" y="185"/>
                  </a:lnTo>
                  <a:lnTo>
                    <a:pt x="3938" y="154"/>
                  </a:lnTo>
                  <a:lnTo>
                    <a:pt x="3940" y="143"/>
                  </a:lnTo>
                  <a:lnTo>
                    <a:pt x="3940" y="132"/>
                  </a:lnTo>
                  <a:lnTo>
                    <a:pt x="3943" y="123"/>
                  </a:lnTo>
                  <a:lnTo>
                    <a:pt x="3951" y="114"/>
                  </a:lnTo>
                  <a:lnTo>
                    <a:pt x="3951" y="111"/>
                  </a:lnTo>
                  <a:lnTo>
                    <a:pt x="3954" y="111"/>
                  </a:lnTo>
                  <a:lnTo>
                    <a:pt x="3954" y="131"/>
                  </a:lnTo>
                  <a:lnTo>
                    <a:pt x="3951" y="131"/>
                  </a:lnTo>
                  <a:lnTo>
                    <a:pt x="3942" y="191"/>
                  </a:lnTo>
                  <a:lnTo>
                    <a:pt x="3938" y="211"/>
                  </a:lnTo>
                  <a:lnTo>
                    <a:pt x="3936" y="238"/>
                  </a:lnTo>
                  <a:lnTo>
                    <a:pt x="3936" y="271"/>
                  </a:lnTo>
                  <a:lnTo>
                    <a:pt x="3936" y="305"/>
                  </a:lnTo>
                  <a:lnTo>
                    <a:pt x="3936" y="338"/>
                  </a:lnTo>
                  <a:lnTo>
                    <a:pt x="3938" y="365"/>
                  </a:lnTo>
                  <a:lnTo>
                    <a:pt x="3942" y="383"/>
                  </a:lnTo>
                  <a:lnTo>
                    <a:pt x="3943" y="394"/>
                  </a:lnTo>
                  <a:lnTo>
                    <a:pt x="3942" y="407"/>
                  </a:lnTo>
                  <a:lnTo>
                    <a:pt x="3942" y="418"/>
                  </a:lnTo>
                  <a:lnTo>
                    <a:pt x="3945" y="427"/>
                  </a:lnTo>
                  <a:lnTo>
                    <a:pt x="3945" y="283"/>
                  </a:lnTo>
                  <a:lnTo>
                    <a:pt x="3942" y="283"/>
                  </a:lnTo>
                  <a:lnTo>
                    <a:pt x="3942" y="251"/>
                  </a:lnTo>
                  <a:lnTo>
                    <a:pt x="3954" y="254"/>
                  </a:lnTo>
                  <a:lnTo>
                    <a:pt x="3958" y="283"/>
                  </a:lnTo>
                  <a:lnTo>
                    <a:pt x="3962" y="283"/>
                  </a:lnTo>
                  <a:lnTo>
                    <a:pt x="3971" y="207"/>
                  </a:lnTo>
                  <a:lnTo>
                    <a:pt x="3974" y="207"/>
                  </a:lnTo>
                  <a:lnTo>
                    <a:pt x="3974" y="196"/>
                  </a:lnTo>
                  <a:lnTo>
                    <a:pt x="3978" y="196"/>
                  </a:lnTo>
                  <a:lnTo>
                    <a:pt x="3978" y="180"/>
                  </a:lnTo>
                  <a:lnTo>
                    <a:pt x="3982" y="180"/>
                  </a:lnTo>
                  <a:lnTo>
                    <a:pt x="3982" y="169"/>
                  </a:lnTo>
                  <a:lnTo>
                    <a:pt x="3978" y="156"/>
                  </a:lnTo>
                  <a:lnTo>
                    <a:pt x="3973" y="143"/>
                  </a:lnTo>
                  <a:lnTo>
                    <a:pt x="3971" y="131"/>
                  </a:lnTo>
                  <a:lnTo>
                    <a:pt x="3974" y="132"/>
                  </a:lnTo>
                  <a:lnTo>
                    <a:pt x="3978" y="132"/>
                  </a:lnTo>
                  <a:lnTo>
                    <a:pt x="3980" y="134"/>
                  </a:lnTo>
                  <a:lnTo>
                    <a:pt x="3980" y="136"/>
                  </a:lnTo>
                  <a:lnTo>
                    <a:pt x="3982" y="138"/>
                  </a:lnTo>
                  <a:lnTo>
                    <a:pt x="3982" y="143"/>
                  </a:lnTo>
                  <a:lnTo>
                    <a:pt x="3989" y="154"/>
                  </a:lnTo>
                  <a:lnTo>
                    <a:pt x="3993" y="171"/>
                  </a:lnTo>
                  <a:lnTo>
                    <a:pt x="3994" y="185"/>
                  </a:lnTo>
                  <a:lnTo>
                    <a:pt x="3996" y="200"/>
                  </a:lnTo>
                  <a:lnTo>
                    <a:pt x="4002" y="211"/>
                  </a:lnTo>
                  <a:lnTo>
                    <a:pt x="4002" y="203"/>
                  </a:lnTo>
                  <a:lnTo>
                    <a:pt x="4005" y="192"/>
                  </a:lnTo>
                  <a:lnTo>
                    <a:pt x="4005" y="180"/>
                  </a:lnTo>
                  <a:lnTo>
                    <a:pt x="4002" y="167"/>
                  </a:lnTo>
                  <a:lnTo>
                    <a:pt x="4014" y="167"/>
                  </a:lnTo>
                  <a:lnTo>
                    <a:pt x="4014" y="151"/>
                  </a:lnTo>
                  <a:lnTo>
                    <a:pt x="4025" y="151"/>
                  </a:lnTo>
                  <a:lnTo>
                    <a:pt x="4022" y="200"/>
                  </a:lnTo>
                  <a:lnTo>
                    <a:pt x="4031" y="203"/>
                  </a:lnTo>
                  <a:lnTo>
                    <a:pt x="4031" y="220"/>
                  </a:lnTo>
                  <a:lnTo>
                    <a:pt x="4034" y="220"/>
                  </a:lnTo>
                  <a:lnTo>
                    <a:pt x="4038" y="236"/>
                  </a:lnTo>
                  <a:lnTo>
                    <a:pt x="4042" y="236"/>
                  </a:lnTo>
                  <a:lnTo>
                    <a:pt x="4051" y="271"/>
                  </a:lnTo>
                  <a:lnTo>
                    <a:pt x="4058" y="271"/>
                  </a:lnTo>
                  <a:lnTo>
                    <a:pt x="4062" y="307"/>
                  </a:lnTo>
                  <a:lnTo>
                    <a:pt x="4065" y="307"/>
                  </a:lnTo>
                  <a:lnTo>
                    <a:pt x="4065" y="303"/>
                  </a:lnTo>
                  <a:lnTo>
                    <a:pt x="4074" y="289"/>
                  </a:lnTo>
                  <a:lnTo>
                    <a:pt x="4076" y="269"/>
                  </a:lnTo>
                  <a:lnTo>
                    <a:pt x="4076" y="245"/>
                  </a:lnTo>
                  <a:lnTo>
                    <a:pt x="4074" y="221"/>
                  </a:lnTo>
                  <a:lnTo>
                    <a:pt x="4073" y="198"/>
                  </a:lnTo>
                  <a:lnTo>
                    <a:pt x="4071" y="180"/>
                  </a:lnTo>
                  <a:lnTo>
                    <a:pt x="4074" y="180"/>
                  </a:lnTo>
                  <a:lnTo>
                    <a:pt x="4074" y="183"/>
                  </a:lnTo>
                  <a:lnTo>
                    <a:pt x="4076" y="185"/>
                  </a:lnTo>
                  <a:lnTo>
                    <a:pt x="4076" y="185"/>
                  </a:lnTo>
                  <a:lnTo>
                    <a:pt x="4076" y="183"/>
                  </a:lnTo>
                  <a:lnTo>
                    <a:pt x="4078" y="181"/>
                  </a:lnTo>
                  <a:lnTo>
                    <a:pt x="4078" y="178"/>
                  </a:lnTo>
                  <a:lnTo>
                    <a:pt x="4078" y="176"/>
                  </a:lnTo>
                  <a:lnTo>
                    <a:pt x="4078" y="176"/>
                  </a:lnTo>
                  <a:lnTo>
                    <a:pt x="4074" y="176"/>
                  </a:lnTo>
                  <a:lnTo>
                    <a:pt x="4065" y="123"/>
                  </a:lnTo>
                  <a:lnTo>
                    <a:pt x="4062" y="123"/>
                  </a:lnTo>
                  <a:lnTo>
                    <a:pt x="4062" y="100"/>
                  </a:lnTo>
                  <a:lnTo>
                    <a:pt x="4058" y="100"/>
                  </a:lnTo>
                  <a:lnTo>
                    <a:pt x="4054" y="80"/>
                  </a:lnTo>
                  <a:lnTo>
                    <a:pt x="4065" y="80"/>
                  </a:lnTo>
                  <a:lnTo>
                    <a:pt x="4071" y="112"/>
                  </a:lnTo>
                  <a:lnTo>
                    <a:pt x="4080" y="145"/>
                  </a:lnTo>
                  <a:lnTo>
                    <a:pt x="4091" y="176"/>
                  </a:lnTo>
                  <a:lnTo>
                    <a:pt x="4098" y="240"/>
                  </a:lnTo>
                  <a:lnTo>
                    <a:pt x="4100" y="238"/>
                  </a:lnTo>
                  <a:lnTo>
                    <a:pt x="4100" y="238"/>
                  </a:lnTo>
                  <a:lnTo>
                    <a:pt x="4100" y="238"/>
                  </a:lnTo>
                  <a:lnTo>
                    <a:pt x="4100" y="238"/>
                  </a:lnTo>
                  <a:lnTo>
                    <a:pt x="4102" y="236"/>
                  </a:lnTo>
                  <a:lnTo>
                    <a:pt x="4102" y="236"/>
                  </a:lnTo>
                  <a:lnTo>
                    <a:pt x="4109" y="227"/>
                  </a:lnTo>
                  <a:lnTo>
                    <a:pt x="4111" y="218"/>
                  </a:lnTo>
                  <a:lnTo>
                    <a:pt x="4111" y="207"/>
                  </a:lnTo>
                  <a:lnTo>
                    <a:pt x="4114" y="196"/>
                  </a:lnTo>
                  <a:lnTo>
                    <a:pt x="4125" y="156"/>
                  </a:lnTo>
                  <a:lnTo>
                    <a:pt x="4134" y="114"/>
                  </a:lnTo>
                  <a:lnTo>
                    <a:pt x="4142" y="114"/>
                  </a:lnTo>
                  <a:lnTo>
                    <a:pt x="4140" y="143"/>
                  </a:lnTo>
                  <a:lnTo>
                    <a:pt x="4133" y="169"/>
                  </a:lnTo>
                  <a:lnTo>
                    <a:pt x="4127" y="194"/>
                  </a:lnTo>
                  <a:lnTo>
                    <a:pt x="4122" y="220"/>
                  </a:lnTo>
                  <a:lnTo>
                    <a:pt x="4125" y="220"/>
                  </a:lnTo>
                  <a:lnTo>
                    <a:pt x="4125" y="211"/>
                  </a:lnTo>
                  <a:lnTo>
                    <a:pt x="4133" y="198"/>
                  </a:lnTo>
                  <a:lnTo>
                    <a:pt x="4140" y="178"/>
                  </a:lnTo>
                  <a:lnTo>
                    <a:pt x="4143" y="154"/>
                  </a:lnTo>
                  <a:lnTo>
                    <a:pt x="4149" y="132"/>
                  </a:lnTo>
                  <a:lnTo>
                    <a:pt x="4154" y="114"/>
                  </a:lnTo>
                  <a:lnTo>
                    <a:pt x="4158" y="114"/>
                  </a:lnTo>
                  <a:lnTo>
                    <a:pt x="4158" y="140"/>
                  </a:lnTo>
                  <a:lnTo>
                    <a:pt x="4154" y="140"/>
                  </a:lnTo>
                  <a:lnTo>
                    <a:pt x="4154" y="160"/>
                  </a:lnTo>
                  <a:lnTo>
                    <a:pt x="4151" y="160"/>
                  </a:lnTo>
                  <a:lnTo>
                    <a:pt x="4143" y="189"/>
                  </a:lnTo>
                  <a:lnTo>
                    <a:pt x="4143" y="220"/>
                  </a:lnTo>
                  <a:lnTo>
                    <a:pt x="4145" y="252"/>
                  </a:lnTo>
                  <a:lnTo>
                    <a:pt x="4145" y="287"/>
                  </a:lnTo>
                  <a:lnTo>
                    <a:pt x="4154" y="287"/>
                  </a:lnTo>
                  <a:lnTo>
                    <a:pt x="4154" y="311"/>
                  </a:lnTo>
                  <a:lnTo>
                    <a:pt x="4158" y="311"/>
                  </a:lnTo>
                  <a:lnTo>
                    <a:pt x="4158" y="307"/>
                  </a:lnTo>
                  <a:lnTo>
                    <a:pt x="4162" y="307"/>
                  </a:lnTo>
                  <a:lnTo>
                    <a:pt x="4171" y="260"/>
                  </a:lnTo>
                  <a:lnTo>
                    <a:pt x="4174" y="260"/>
                  </a:lnTo>
                  <a:lnTo>
                    <a:pt x="4174" y="243"/>
                  </a:lnTo>
                  <a:lnTo>
                    <a:pt x="4178" y="243"/>
                  </a:lnTo>
                  <a:lnTo>
                    <a:pt x="4178" y="223"/>
                  </a:lnTo>
                  <a:lnTo>
                    <a:pt x="4182" y="223"/>
                  </a:lnTo>
                  <a:lnTo>
                    <a:pt x="4182" y="211"/>
                  </a:lnTo>
                  <a:lnTo>
                    <a:pt x="4185" y="211"/>
                  </a:lnTo>
                  <a:lnTo>
                    <a:pt x="4185" y="196"/>
                  </a:lnTo>
                  <a:lnTo>
                    <a:pt x="4191" y="196"/>
                  </a:lnTo>
                  <a:lnTo>
                    <a:pt x="4191" y="176"/>
                  </a:lnTo>
                  <a:lnTo>
                    <a:pt x="4196" y="156"/>
                  </a:lnTo>
                  <a:lnTo>
                    <a:pt x="4200" y="138"/>
                  </a:lnTo>
                  <a:lnTo>
                    <a:pt x="4202" y="114"/>
                  </a:lnTo>
                  <a:lnTo>
                    <a:pt x="4214" y="114"/>
                  </a:lnTo>
                  <a:lnTo>
                    <a:pt x="4214" y="120"/>
                  </a:lnTo>
                  <a:lnTo>
                    <a:pt x="4211" y="120"/>
                  </a:lnTo>
                  <a:lnTo>
                    <a:pt x="4211" y="143"/>
                  </a:lnTo>
                  <a:lnTo>
                    <a:pt x="4205" y="143"/>
                  </a:lnTo>
                  <a:lnTo>
                    <a:pt x="4194" y="211"/>
                  </a:lnTo>
                  <a:lnTo>
                    <a:pt x="4198" y="211"/>
                  </a:lnTo>
                  <a:lnTo>
                    <a:pt x="4214" y="154"/>
                  </a:lnTo>
                  <a:lnTo>
                    <a:pt x="4222" y="154"/>
                  </a:lnTo>
                  <a:lnTo>
                    <a:pt x="4218" y="176"/>
                  </a:lnTo>
                  <a:lnTo>
                    <a:pt x="4211" y="194"/>
                  </a:lnTo>
                  <a:lnTo>
                    <a:pt x="4205" y="214"/>
                  </a:lnTo>
                  <a:lnTo>
                    <a:pt x="4214" y="214"/>
                  </a:lnTo>
                  <a:lnTo>
                    <a:pt x="4214" y="231"/>
                  </a:lnTo>
                  <a:lnTo>
                    <a:pt x="4218" y="231"/>
                  </a:lnTo>
                  <a:lnTo>
                    <a:pt x="4220" y="216"/>
                  </a:lnTo>
                  <a:lnTo>
                    <a:pt x="4225" y="203"/>
                  </a:lnTo>
                  <a:lnTo>
                    <a:pt x="4231" y="191"/>
                  </a:lnTo>
                  <a:lnTo>
                    <a:pt x="4231" y="171"/>
                  </a:lnTo>
                  <a:lnTo>
                    <a:pt x="4234" y="171"/>
                  </a:lnTo>
                  <a:lnTo>
                    <a:pt x="4236" y="169"/>
                  </a:lnTo>
                  <a:lnTo>
                    <a:pt x="4236" y="169"/>
                  </a:lnTo>
                  <a:lnTo>
                    <a:pt x="4236" y="169"/>
                  </a:lnTo>
                  <a:lnTo>
                    <a:pt x="4238" y="169"/>
                  </a:lnTo>
                  <a:lnTo>
                    <a:pt x="4240" y="169"/>
                  </a:lnTo>
                  <a:lnTo>
                    <a:pt x="4242" y="167"/>
                  </a:lnTo>
                  <a:lnTo>
                    <a:pt x="4242" y="180"/>
                  </a:lnTo>
                  <a:lnTo>
                    <a:pt x="4238" y="196"/>
                  </a:lnTo>
                  <a:lnTo>
                    <a:pt x="4238" y="211"/>
                  </a:lnTo>
                  <a:lnTo>
                    <a:pt x="4238" y="225"/>
                  </a:lnTo>
                  <a:lnTo>
                    <a:pt x="4242" y="236"/>
                  </a:lnTo>
                  <a:lnTo>
                    <a:pt x="4243" y="212"/>
                  </a:lnTo>
                  <a:lnTo>
                    <a:pt x="4249" y="192"/>
                  </a:lnTo>
                  <a:lnTo>
                    <a:pt x="4254" y="172"/>
                  </a:lnTo>
                  <a:lnTo>
                    <a:pt x="4258" y="151"/>
                  </a:lnTo>
                  <a:lnTo>
                    <a:pt x="4271" y="151"/>
                  </a:lnTo>
                  <a:lnTo>
                    <a:pt x="4265" y="189"/>
                  </a:lnTo>
                  <a:lnTo>
                    <a:pt x="4262" y="229"/>
                  </a:lnTo>
                  <a:lnTo>
                    <a:pt x="4258" y="271"/>
                  </a:lnTo>
                  <a:lnTo>
                    <a:pt x="4260" y="311"/>
                  </a:lnTo>
                  <a:lnTo>
                    <a:pt x="4265" y="347"/>
                  </a:lnTo>
                  <a:lnTo>
                    <a:pt x="4267" y="360"/>
                  </a:lnTo>
                  <a:lnTo>
                    <a:pt x="4269" y="374"/>
                  </a:lnTo>
                  <a:lnTo>
                    <a:pt x="4269" y="389"/>
                  </a:lnTo>
                  <a:lnTo>
                    <a:pt x="4269" y="401"/>
                  </a:lnTo>
                  <a:lnTo>
                    <a:pt x="4274" y="411"/>
                  </a:lnTo>
                  <a:lnTo>
                    <a:pt x="4274" y="311"/>
                  </a:lnTo>
                  <a:lnTo>
                    <a:pt x="4278" y="311"/>
                  </a:lnTo>
                  <a:lnTo>
                    <a:pt x="4280" y="294"/>
                  </a:lnTo>
                  <a:lnTo>
                    <a:pt x="4280" y="276"/>
                  </a:lnTo>
                  <a:lnTo>
                    <a:pt x="4278" y="263"/>
                  </a:lnTo>
                  <a:lnTo>
                    <a:pt x="4285" y="263"/>
                  </a:lnTo>
                  <a:lnTo>
                    <a:pt x="4285" y="247"/>
                  </a:lnTo>
                  <a:lnTo>
                    <a:pt x="4298" y="247"/>
                  </a:lnTo>
                  <a:lnTo>
                    <a:pt x="4294" y="271"/>
                  </a:lnTo>
                  <a:lnTo>
                    <a:pt x="4291" y="271"/>
                  </a:lnTo>
                  <a:lnTo>
                    <a:pt x="4291" y="281"/>
                  </a:lnTo>
                  <a:lnTo>
                    <a:pt x="4293" y="296"/>
                  </a:lnTo>
                  <a:lnTo>
                    <a:pt x="4296" y="314"/>
                  </a:lnTo>
                  <a:lnTo>
                    <a:pt x="4300" y="331"/>
                  </a:lnTo>
                  <a:lnTo>
                    <a:pt x="4303" y="345"/>
                  </a:lnTo>
                  <a:lnTo>
                    <a:pt x="4305" y="351"/>
                  </a:lnTo>
                  <a:lnTo>
                    <a:pt x="4309" y="311"/>
                  </a:lnTo>
                  <a:lnTo>
                    <a:pt x="4313" y="271"/>
                  </a:lnTo>
                  <a:lnTo>
                    <a:pt x="4314" y="227"/>
                  </a:lnTo>
                  <a:lnTo>
                    <a:pt x="4314" y="191"/>
                  </a:lnTo>
                  <a:lnTo>
                    <a:pt x="4311" y="191"/>
                  </a:lnTo>
                  <a:lnTo>
                    <a:pt x="4311" y="163"/>
                  </a:lnTo>
                  <a:lnTo>
                    <a:pt x="4305" y="163"/>
                  </a:lnTo>
                  <a:lnTo>
                    <a:pt x="4305" y="136"/>
                  </a:lnTo>
                  <a:lnTo>
                    <a:pt x="4298" y="103"/>
                  </a:lnTo>
                  <a:lnTo>
                    <a:pt x="4291" y="71"/>
                  </a:lnTo>
                  <a:lnTo>
                    <a:pt x="4302" y="76"/>
                  </a:lnTo>
                  <a:lnTo>
                    <a:pt x="4325" y="207"/>
                  </a:lnTo>
                  <a:lnTo>
                    <a:pt x="4327" y="221"/>
                  </a:lnTo>
                  <a:lnTo>
                    <a:pt x="4325" y="238"/>
                  </a:lnTo>
                  <a:lnTo>
                    <a:pt x="4325" y="252"/>
                  </a:lnTo>
                  <a:lnTo>
                    <a:pt x="4331" y="263"/>
                  </a:lnTo>
                  <a:lnTo>
                    <a:pt x="4358" y="103"/>
                  </a:lnTo>
                  <a:lnTo>
                    <a:pt x="4365" y="103"/>
                  </a:lnTo>
                  <a:lnTo>
                    <a:pt x="4351" y="211"/>
                  </a:lnTo>
                  <a:lnTo>
                    <a:pt x="4354" y="211"/>
                  </a:lnTo>
                  <a:lnTo>
                    <a:pt x="4358" y="183"/>
                  </a:lnTo>
                  <a:lnTo>
                    <a:pt x="4371" y="183"/>
                  </a:lnTo>
                  <a:lnTo>
                    <a:pt x="4371" y="214"/>
                  </a:lnTo>
                  <a:lnTo>
                    <a:pt x="4373" y="245"/>
                  </a:lnTo>
                  <a:lnTo>
                    <a:pt x="4378" y="271"/>
                  </a:lnTo>
                  <a:lnTo>
                    <a:pt x="4374" y="283"/>
                  </a:lnTo>
                  <a:lnTo>
                    <a:pt x="4382" y="283"/>
                  </a:lnTo>
                  <a:lnTo>
                    <a:pt x="4385" y="311"/>
                  </a:lnTo>
                  <a:lnTo>
                    <a:pt x="4391" y="311"/>
                  </a:lnTo>
                  <a:lnTo>
                    <a:pt x="4391" y="307"/>
                  </a:lnTo>
                  <a:lnTo>
                    <a:pt x="4425" y="200"/>
                  </a:lnTo>
                  <a:lnTo>
                    <a:pt x="4425" y="183"/>
                  </a:lnTo>
                  <a:lnTo>
                    <a:pt x="4431" y="183"/>
                  </a:lnTo>
                  <a:lnTo>
                    <a:pt x="4434" y="154"/>
                  </a:lnTo>
                  <a:lnTo>
                    <a:pt x="4438" y="154"/>
                  </a:lnTo>
                  <a:lnTo>
                    <a:pt x="4440" y="154"/>
                  </a:lnTo>
                  <a:lnTo>
                    <a:pt x="4440" y="152"/>
                  </a:lnTo>
                  <a:lnTo>
                    <a:pt x="4440" y="152"/>
                  </a:lnTo>
                  <a:lnTo>
                    <a:pt x="4442" y="152"/>
                  </a:lnTo>
                  <a:lnTo>
                    <a:pt x="4443" y="152"/>
                  </a:lnTo>
                  <a:lnTo>
                    <a:pt x="4445" y="151"/>
                  </a:lnTo>
                  <a:lnTo>
                    <a:pt x="4434" y="207"/>
                  </a:lnTo>
                  <a:lnTo>
                    <a:pt x="4442" y="207"/>
                  </a:lnTo>
                  <a:lnTo>
                    <a:pt x="4443" y="223"/>
                  </a:lnTo>
                  <a:lnTo>
                    <a:pt x="4449" y="236"/>
                  </a:lnTo>
                  <a:lnTo>
                    <a:pt x="4454" y="247"/>
                  </a:lnTo>
                  <a:lnTo>
                    <a:pt x="4454" y="267"/>
                  </a:lnTo>
                  <a:lnTo>
                    <a:pt x="4458" y="267"/>
                  </a:lnTo>
                  <a:lnTo>
                    <a:pt x="4458" y="280"/>
                  </a:lnTo>
                  <a:lnTo>
                    <a:pt x="4462" y="280"/>
                  </a:lnTo>
                  <a:lnTo>
                    <a:pt x="4465" y="323"/>
                  </a:lnTo>
                  <a:lnTo>
                    <a:pt x="4471" y="323"/>
                  </a:lnTo>
                  <a:lnTo>
                    <a:pt x="4473" y="338"/>
                  </a:lnTo>
                  <a:lnTo>
                    <a:pt x="4473" y="352"/>
                  </a:lnTo>
                  <a:lnTo>
                    <a:pt x="4473" y="365"/>
                  </a:lnTo>
                  <a:lnTo>
                    <a:pt x="4478" y="374"/>
                  </a:lnTo>
                  <a:lnTo>
                    <a:pt x="4478" y="367"/>
                  </a:lnTo>
                  <a:lnTo>
                    <a:pt x="4485" y="358"/>
                  </a:lnTo>
                  <a:lnTo>
                    <a:pt x="4487" y="343"/>
                  </a:lnTo>
                  <a:lnTo>
                    <a:pt x="4485" y="327"/>
                  </a:lnTo>
                  <a:lnTo>
                    <a:pt x="4482" y="327"/>
                  </a:lnTo>
                  <a:lnTo>
                    <a:pt x="4482" y="300"/>
                  </a:lnTo>
                  <a:lnTo>
                    <a:pt x="4478" y="300"/>
                  </a:lnTo>
                  <a:lnTo>
                    <a:pt x="4478" y="280"/>
                  </a:lnTo>
                  <a:lnTo>
                    <a:pt x="4474" y="280"/>
                  </a:lnTo>
                  <a:lnTo>
                    <a:pt x="4474" y="271"/>
                  </a:lnTo>
                  <a:lnTo>
                    <a:pt x="4471" y="271"/>
                  </a:lnTo>
                  <a:lnTo>
                    <a:pt x="4471" y="267"/>
                  </a:lnTo>
                  <a:lnTo>
                    <a:pt x="4474" y="267"/>
                  </a:lnTo>
                  <a:lnTo>
                    <a:pt x="4476" y="265"/>
                  </a:lnTo>
                  <a:lnTo>
                    <a:pt x="4476" y="265"/>
                  </a:lnTo>
                  <a:lnTo>
                    <a:pt x="4476" y="265"/>
                  </a:lnTo>
                  <a:lnTo>
                    <a:pt x="4478" y="265"/>
                  </a:lnTo>
                  <a:lnTo>
                    <a:pt x="4480" y="263"/>
                  </a:lnTo>
                  <a:lnTo>
                    <a:pt x="4482" y="263"/>
                  </a:lnTo>
                  <a:lnTo>
                    <a:pt x="4482" y="274"/>
                  </a:lnTo>
                  <a:lnTo>
                    <a:pt x="4485" y="274"/>
                  </a:lnTo>
                  <a:lnTo>
                    <a:pt x="4485" y="260"/>
                  </a:lnTo>
                  <a:lnTo>
                    <a:pt x="4498" y="260"/>
                  </a:lnTo>
                  <a:lnTo>
                    <a:pt x="4500" y="280"/>
                  </a:lnTo>
                  <a:lnTo>
                    <a:pt x="4505" y="298"/>
                  </a:lnTo>
                  <a:lnTo>
                    <a:pt x="4511" y="314"/>
                  </a:lnTo>
                  <a:lnTo>
                    <a:pt x="4511" y="347"/>
                  </a:lnTo>
                  <a:lnTo>
                    <a:pt x="4516" y="385"/>
                  </a:lnTo>
                  <a:lnTo>
                    <a:pt x="4518" y="431"/>
                  </a:lnTo>
                  <a:lnTo>
                    <a:pt x="4518" y="441"/>
                  </a:lnTo>
                  <a:lnTo>
                    <a:pt x="4520" y="449"/>
                  </a:lnTo>
                  <a:lnTo>
                    <a:pt x="4520" y="454"/>
                  </a:lnTo>
                  <a:lnTo>
                    <a:pt x="4518" y="463"/>
                  </a:lnTo>
                  <a:lnTo>
                    <a:pt x="4531" y="463"/>
                  </a:lnTo>
                  <a:lnTo>
                    <a:pt x="4534" y="314"/>
                  </a:lnTo>
                  <a:lnTo>
                    <a:pt x="4529" y="300"/>
                  </a:lnTo>
                  <a:lnTo>
                    <a:pt x="4523" y="283"/>
                  </a:lnTo>
                  <a:lnTo>
                    <a:pt x="4522" y="263"/>
                  </a:lnTo>
                  <a:lnTo>
                    <a:pt x="4525" y="263"/>
                  </a:lnTo>
                  <a:lnTo>
                    <a:pt x="4527" y="267"/>
                  </a:lnTo>
                  <a:lnTo>
                    <a:pt x="4527" y="267"/>
                  </a:lnTo>
                  <a:lnTo>
                    <a:pt x="4527" y="269"/>
                  </a:lnTo>
                  <a:lnTo>
                    <a:pt x="4527" y="269"/>
                  </a:lnTo>
                  <a:lnTo>
                    <a:pt x="4529" y="269"/>
                  </a:lnTo>
                  <a:lnTo>
                    <a:pt x="4531" y="271"/>
                  </a:lnTo>
                  <a:lnTo>
                    <a:pt x="4531" y="260"/>
                  </a:lnTo>
                  <a:lnTo>
                    <a:pt x="4525" y="247"/>
                  </a:lnTo>
                  <a:lnTo>
                    <a:pt x="4523" y="232"/>
                  </a:lnTo>
                  <a:lnTo>
                    <a:pt x="4522" y="220"/>
                  </a:lnTo>
                  <a:lnTo>
                    <a:pt x="4502" y="163"/>
                  </a:lnTo>
                  <a:lnTo>
                    <a:pt x="4503" y="161"/>
                  </a:lnTo>
                  <a:lnTo>
                    <a:pt x="4503" y="161"/>
                  </a:lnTo>
                  <a:lnTo>
                    <a:pt x="4505" y="161"/>
                  </a:lnTo>
                  <a:lnTo>
                    <a:pt x="4505" y="161"/>
                  </a:lnTo>
                  <a:lnTo>
                    <a:pt x="4505" y="161"/>
                  </a:lnTo>
                  <a:lnTo>
                    <a:pt x="4505" y="160"/>
                  </a:lnTo>
                  <a:lnTo>
                    <a:pt x="4507" y="160"/>
                  </a:lnTo>
                  <a:lnTo>
                    <a:pt x="4509" y="161"/>
                  </a:lnTo>
                  <a:lnTo>
                    <a:pt x="4509" y="161"/>
                  </a:lnTo>
                  <a:lnTo>
                    <a:pt x="4509" y="161"/>
                  </a:lnTo>
                  <a:lnTo>
                    <a:pt x="4509" y="161"/>
                  </a:lnTo>
                  <a:lnTo>
                    <a:pt x="4511" y="163"/>
                  </a:lnTo>
                  <a:lnTo>
                    <a:pt x="4516" y="174"/>
                  </a:lnTo>
                  <a:lnTo>
                    <a:pt x="4520" y="185"/>
                  </a:lnTo>
                  <a:lnTo>
                    <a:pt x="4522" y="200"/>
                  </a:lnTo>
                  <a:lnTo>
                    <a:pt x="4525" y="200"/>
                  </a:lnTo>
                  <a:lnTo>
                    <a:pt x="4525" y="220"/>
                  </a:lnTo>
                  <a:lnTo>
                    <a:pt x="4531" y="220"/>
                  </a:lnTo>
                  <a:lnTo>
                    <a:pt x="4531" y="231"/>
                  </a:lnTo>
                  <a:lnTo>
                    <a:pt x="4534" y="231"/>
                  </a:lnTo>
                  <a:lnTo>
                    <a:pt x="4534" y="254"/>
                  </a:lnTo>
                  <a:lnTo>
                    <a:pt x="4538" y="254"/>
                  </a:lnTo>
                  <a:lnTo>
                    <a:pt x="4538" y="271"/>
                  </a:lnTo>
                  <a:lnTo>
                    <a:pt x="4543" y="291"/>
                  </a:lnTo>
                  <a:lnTo>
                    <a:pt x="4551" y="311"/>
                  </a:lnTo>
                  <a:lnTo>
                    <a:pt x="4554" y="311"/>
                  </a:lnTo>
                  <a:lnTo>
                    <a:pt x="4554" y="267"/>
                  </a:lnTo>
                  <a:lnTo>
                    <a:pt x="4551" y="267"/>
                  </a:lnTo>
                  <a:lnTo>
                    <a:pt x="4551" y="243"/>
                  </a:lnTo>
                  <a:lnTo>
                    <a:pt x="4545" y="243"/>
                  </a:lnTo>
                  <a:lnTo>
                    <a:pt x="4542" y="220"/>
                  </a:lnTo>
                  <a:lnTo>
                    <a:pt x="4534" y="214"/>
                  </a:lnTo>
                  <a:lnTo>
                    <a:pt x="4531" y="200"/>
                  </a:lnTo>
                  <a:lnTo>
                    <a:pt x="4538" y="203"/>
                  </a:lnTo>
                  <a:lnTo>
                    <a:pt x="4525" y="163"/>
                  </a:lnTo>
                  <a:lnTo>
                    <a:pt x="4534" y="163"/>
                  </a:lnTo>
                  <a:lnTo>
                    <a:pt x="4585" y="314"/>
                  </a:lnTo>
                  <a:lnTo>
                    <a:pt x="4585" y="311"/>
                  </a:lnTo>
                  <a:lnTo>
                    <a:pt x="4589" y="309"/>
                  </a:lnTo>
                  <a:lnTo>
                    <a:pt x="4589" y="307"/>
                  </a:lnTo>
                  <a:lnTo>
                    <a:pt x="4589" y="305"/>
                  </a:lnTo>
                  <a:lnTo>
                    <a:pt x="4589" y="305"/>
                  </a:lnTo>
                  <a:lnTo>
                    <a:pt x="4589" y="303"/>
                  </a:lnTo>
                  <a:lnTo>
                    <a:pt x="4589" y="301"/>
                  </a:lnTo>
                  <a:lnTo>
                    <a:pt x="4591" y="300"/>
                  </a:lnTo>
                  <a:lnTo>
                    <a:pt x="4594" y="300"/>
                  </a:lnTo>
                  <a:lnTo>
                    <a:pt x="4594" y="303"/>
                  </a:lnTo>
                  <a:lnTo>
                    <a:pt x="4596" y="301"/>
                  </a:lnTo>
                  <a:lnTo>
                    <a:pt x="4596" y="301"/>
                  </a:lnTo>
                  <a:lnTo>
                    <a:pt x="4596" y="300"/>
                  </a:lnTo>
                  <a:lnTo>
                    <a:pt x="4596" y="300"/>
                  </a:lnTo>
                  <a:lnTo>
                    <a:pt x="4598" y="298"/>
                  </a:lnTo>
                  <a:lnTo>
                    <a:pt x="4598" y="296"/>
                  </a:lnTo>
                  <a:lnTo>
                    <a:pt x="4591" y="296"/>
                  </a:lnTo>
                  <a:lnTo>
                    <a:pt x="4585" y="263"/>
                  </a:lnTo>
                  <a:lnTo>
                    <a:pt x="4594" y="263"/>
                  </a:lnTo>
                  <a:lnTo>
                    <a:pt x="4594" y="254"/>
                  </a:lnTo>
                  <a:lnTo>
                    <a:pt x="4602" y="254"/>
                  </a:lnTo>
                  <a:lnTo>
                    <a:pt x="4602" y="271"/>
                  </a:lnTo>
                  <a:lnTo>
                    <a:pt x="4600" y="281"/>
                  </a:lnTo>
                  <a:lnTo>
                    <a:pt x="4602" y="291"/>
                  </a:lnTo>
                  <a:lnTo>
                    <a:pt x="4605" y="291"/>
                  </a:lnTo>
                  <a:lnTo>
                    <a:pt x="4611" y="236"/>
                  </a:lnTo>
                  <a:lnTo>
                    <a:pt x="4618" y="231"/>
                  </a:lnTo>
                  <a:lnTo>
                    <a:pt x="4618" y="220"/>
                  </a:lnTo>
                  <a:lnTo>
                    <a:pt x="4622" y="220"/>
                  </a:lnTo>
                  <a:lnTo>
                    <a:pt x="4622" y="214"/>
                  </a:lnTo>
                  <a:lnTo>
                    <a:pt x="4618" y="214"/>
                  </a:lnTo>
                  <a:lnTo>
                    <a:pt x="4618" y="163"/>
                  </a:lnTo>
                  <a:lnTo>
                    <a:pt x="4614" y="163"/>
                  </a:lnTo>
                  <a:lnTo>
                    <a:pt x="4614" y="160"/>
                  </a:lnTo>
                  <a:lnTo>
                    <a:pt x="4618" y="160"/>
                  </a:lnTo>
                  <a:lnTo>
                    <a:pt x="4618" y="154"/>
                  </a:lnTo>
                  <a:lnTo>
                    <a:pt x="4614" y="154"/>
                  </a:lnTo>
                  <a:lnTo>
                    <a:pt x="4614" y="152"/>
                  </a:lnTo>
                  <a:lnTo>
                    <a:pt x="4616" y="149"/>
                  </a:lnTo>
                  <a:lnTo>
                    <a:pt x="4618" y="147"/>
                  </a:lnTo>
                  <a:lnTo>
                    <a:pt x="4618" y="147"/>
                  </a:lnTo>
                  <a:lnTo>
                    <a:pt x="4614" y="140"/>
                  </a:lnTo>
                  <a:lnTo>
                    <a:pt x="4614" y="136"/>
                  </a:lnTo>
                  <a:lnTo>
                    <a:pt x="4618" y="136"/>
                  </a:lnTo>
                  <a:lnTo>
                    <a:pt x="4618" y="131"/>
                  </a:lnTo>
                  <a:lnTo>
                    <a:pt x="4614" y="131"/>
                  </a:lnTo>
                  <a:lnTo>
                    <a:pt x="4618" y="107"/>
                  </a:lnTo>
                  <a:lnTo>
                    <a:pt x="4625" y="107"/>
                  </a:lnTo>
                  <a:lnTo>
                    <a:pt x="4625" y="167"/>
                  </a:lnTo>
                  <a:lnTo>
                    <a:pt x="4634" y="167"/>
                  </a:lnTo>
                  <a:lnTo>
                    <a:pt x="4642" y="311"/>
                  </a:lnTo>
                  <a:lnTo>
                    <a:pt x="4645" y="311"/>
                  </a:lnTo>
                  <a:lnTo>
                    <a:pt x="4647" y="325"/>
                  </a:lnTo>
                  <a:lnTo>
                    <a:pt x="4647" y="341"/>
                  </a:lnTo>
                  <a:lnTo>
                    <a:pt x="4649" y="356"/>
                  </a:lnTo>
                  <a:lnTo>
                    <a:pt x="4654" y="367"/>
                  </a:lnTo>
                  <a:lnTo>
                    <a:pt x="4651" y="323"/>
                  </a:lnTo>
                  <a:lnTo>
                    <a:pt x="4654" y="323"/>
                  </a:lnTo>
                  <a:lnTo>
                    <a:pt x="4658" y="329"/>
                  </a:lnTo>
                  <a:lnTo>
                    <a:pt x="4662" y="332"/>
                  </a:lnTo>
                  <a:lnTo>
                    <a:pt x="4665" y="334"/>
                  </a:lnTo>
                  <a:lnTo>
                    <a:pt x="4665" y="296"/>
                  </a:lnTo>
                  <a:lnTo>
                    <a:pt x="4658" y="296"/>
                  </a:lnTo>
                  <a:lnTo>
                    <a:pt x="4658" y="287"/>
                  </a:lnTo>
                  <a:lnTo>
                    <a:pt x="4665" y="287"/>
                  </a:lnTo>
                  <a:lnTo>
                    <a:pt x="4662" y="107"/>
                  </a:lnTo>
                  <a:lnTo>
                    <a:pt x="4674" y="107"/>
                  </a:lnTo>
                  <a:lnTo>
                    <a:pt x="4674" y="111"/>
                  </a:lnTo>
                  <a:lnTo>
                    <a:pt x="4671" y="121"/>
                  </a:lnTo>
                  <a:lnTo>
                    <a:pt x="4669" y="138"/>
                  </a:lnTo>
                  <a:lnTo>
                    <a:pt x="4669" y="156"/>
                  </a:lnTo>
                  <a:lnTo>
                    <a:pt x="4671" y="171"/>
                  </a:lnTo>
                  <a:lnTo>
                    <a:pt x="4682" y="287"/>
                  </a:lnTo>
                  <a:lnTo>
                    <a:pt x="4687" y="287"/>
                  </a:lnTo>
                  <a:lnTo>
                    <a:pt x="4691" y="289"/>
                  </a:lnTo>
                  <a:lnTo>
                    <a:pt x="4694" y="289"/>
                  </a:lnTo>
                  <a:lnTo>
                    <a:pt x="4698" y="291"/>
                  </a:lnTo>
                  <a:lnTo>
                    <a:pt x="4698" y="236"/>
                  </a:lnTo>
                  <a:lnTo>
                    <a:pt x="4711" y="236"/>
                  </a:lnTo>
                  <a:lnTo>
                    <a:pt x="4713" y="269"/>
                  </a:lnTo>
                  <a:lnTo>
                    <a:pt x="4722" y="300"/>
                  </a:lnTo>
                  <a:lnTo>
                    <a:pt x="4725" y="300"/>
                  </a:lnTo>
                  <a:lnTo>
                    <a:pt x="4725" y="143"/>
                  </a:lnTo>
                  <a:lnTo>
                    <a:pt x="4738" y="147"/>
                  </a:lnTo>
                  <a:lnTo>
                    <a:pt x="4742" y="189"/>
                  </a:lnTo>
                  <a:lnTo>
                    <a:pt x="4751" y="223"/>
                  </a:lnTo>
                  <a:lnTo>
                    <a:pt x="4751" y="254"/>
                  </a:lnTo>
                  <a:lnTo>
                    <a:pt x="4754" y="254"/>
                  </a:lnTo>
                  <a:lnTo>
                    <a:pt x="4758" y="300"/>
                  </a:lnTo>
                  <a:lnTo>
                    <a:pt x="4765" y="303"/>
                  </a:lnTo>
                  <a:lnTo>
                    <a:pt x="4765" y="314"/>
                  </a:lnTo>
                  <a:lnTo>
                    <a:pt x="4769" y="323"/>
                  </a:lnTo>
                  <a:lnTo>
                    <a:pt x="4774" y="329"/>
                  </a:lnTo>
                  <a:lnTo>
                    <a:pt x="4780" y="336"/>
                  </a:lnTo>
                  <a:lnTo>
                    <a:pt x="4785" y="340"/>
                  </a:lnTo>
                  <a:lnTo>
                    <a:pt x="4794" y="343"/>
                  </a:lnTo>
                  <a:lnTo>
                    <a:pt x="4794" y="347"/>
                  </a:lnTo>
                  <a:lnTo>
                    <a:pt x="4796" y="349"/>
                  </a:lnTo>
                  <a:lnTo>
                    <a:pt x="4796" y="351"/>
                  </a:lnTo>
                  <a:lnTo>
                    <a:pt x="4798" y="352"/>
                  </a:lnTo>
                  <a:lnTo>
                    <a:pt x="4800" y="354"/>
                  </a:lnTo>
                  <a:lnTo>
                    <a:pt x="4802" y="356"/>
                  </a:lnTo>
                  <a:lnTo>
                    <a:pt x="4803" y="356"/>
                  </a:lnTo>
                  <a:lnTo>
                    <a:pt x="4803" y="358"/>
                  </a:lnTo>
                  <a:lnTo>
                    <a:pt x="4803" y="358"/>
                  </a:lnTo>
                  <a:lnTo>
                    <a:pt x="4803" y="358"/>
                  </a:lnTo>
                  <a:lnTo>
                    <a:pt x="4805" y="358"/>
                  </a:lnTo>
                  <a:lnTo>
                    <a:pt x="4805" y="360"/>
                  </a:lnTo>
                  <a:lnTo>
                    <a:pt x="4805" y="351"/>
                  </a:lnTo>
                  <a:lnTo>
                    <a:pt x="4802" y="351"/>
                  </a:lnTo>
                  <a:lnTo>
                    <a:pt x="4802" y="323"/>
                  </a:lnTo>
                  <a:lnTo>
                    <a:pt x="4798" y="323"/>
                  </a:lnTo>
                  <a:lnTo>
                    <a:pt x="4791" y="287"/>
                  </a:lnTo>
                  <a:lnTo>
                    <a:pt x="4785" y="287"/>
                  </a:lnTo>
                  <a:lnTo>
                    <a:pt x="4785" y="274"/>
                  </a:lnTo>
                  <a:lnTo>
                    <a:pt x="4782" y="274"/>
                  </a:lnTo>
                  <a:lnTo>
                    <a:pt x="4780" y="272"/>
                  </a:lnTo>
                  <a:lnTo>
                    <a:pt x="4780" y="269"/>
                  </a:lnTo>
                  <a:lnTo>
                    <a:pt x="4780" y="267"/>
                  </a:lnTo>
                  <a:lnTo>
                    <a:pt x="4778" y="263"/>
                  </a:lnTo>
                  <a:lnTo>
                    <a:pt x="4778" y="260"/>
                  </a:lnTo>
                  <a:lnTo>
                    <a:pt x="4782" y="260"/>
                  </a:lnTo>
                  <a:lnTo>
                    <a:pt x="4789" y="269"/>
                  </a:lnTo>
                  <a:lnTo>
                    <a:pt x="4794" y="280"/>
                  </a:lnTo>
                  <a:lnTo>
                    <a:pt x="4798" y="291"/>
                  </a:lnTo>
                  <a:lnTo>
                    <a:pt x="4802" y="291"/>
                  </a:lnTo>
                  <a:lnTo>
                    <a:pt x="4794" y="267"/>
                  </a:lnTo>
                  <a:lnTo>
                    <a:pt x="4783" y="243"/>
                  </a:lnTo>
                  <a:lnTo>
                    <a:pt x="4774" y="220"/>
                  </a:lnTo>
                  <a:lnTo>
                    <a:pt x="4778" y="220"/>
                  </a:lnTo>
                  <a:lnTo>
                    <a:pt x="4782" y="221"/>
                  </a:lnTo>
                  <a:lnTo>
                    <a:pt x="4783" y="221"/>
                  </a:lnTo>
                  <a:lnTo>
                    <a:pt x="4783" y="223"/>
                  </a:lnTo>
                  <a:lnTo>
                    <a:pt x="4785" y="227"/>
                  </a:lnTo>
                  <a:lnTo>
                    <a:pt x="4785" y="231"/>
                  </a:lnTo>
                  <a:lnTo>
                    <a:pt x="4796" y="245"/>
                  </a:lnTo>
                  <a:lnTo>
                    <a:pt x="4803" y="263"/>
                  </a:lnTo>
                  <a:lnTo>
                    <a:pt x="4809" y="283"/>
                  </a:lnTo>
                  <a:lnTo>
                    <a:pt x="4814" y="303"/>
                  </a:lnTo>
                  <a:lnTo>
                    <a:pt x="4818" y="303"/>
                  </a:lnTo>
                  <a:lnTo>
                    <a:pt x="4818" y="323"/>
                  </a:lnTo>
                  <a:lnTo>
                    <a:pt x="4822" y="323"/>
                  </a:lnTo>
                  <a:lnTo>
                    <a:pt x="4814" y="240"/>
                  </a:lnTo>
                  <a:lnTo>
                    <a:pt x="4811" y="240"/>
                  </a:lnTo>
                  <a:lnTo>
                    <a:pt x="4811" y="223"/>
                  </a:lnTo>
                  <a:lnTo>
                    <a:pt x="4805" y="223"/>
                  </a:lnTo>
                  <a:lnTo>
                    <a:pt x="4802" y="191"/>
                  </a:lnTo>
                  <a:lnTo>
                    <a:pt x="4798" y="191"/>
                  </a:lnTo>
                  <a:lnTo>
                    <a:pt x="4798" y="183"/>
                  </a:lnTo>
                  <a:lnTo>
                    <a:pt x="4794" y="183"/>
                  </a:lnTo>
                  <a:lnTo>
                    <a:pt x="4794" y="171"/>
                  </a:lnTo>
                  <a:lnTo>
                    <a:pt x="4791" y="171"/>
                  </a:lnTo>
                  <a:lnTo>
                    <a:pt x="4785" y="154"/>
                  </a:lnTo>
                  <a:lnTo>
                    <a:pt x="4782" y="154"/>
                  </a:lnTo>
                  <a:lnTo>
                    <a:pt x="4782" y="143"/>
                  </a:lnTo>
                  <a:lnTo>
                    <a:pt x="4778" y="143"/>
                  </a:lnTo>
                  <a:lnTo>
                    <a:pt x="4771" y="120"/>
                  </a:lnTo>
                  <a:lnTo>
                    <a:pt x="4765" y="120"/>
                  </a:lnTo>
                  <a:lnTo>
                    <a:pt x="4765" y="111"/>
                  </a:lnTo>
                  <a:lnTo>
                    <a:pt x="4758" y="98"/>
                  </a:lnTo>
                  <a:lnTo>
                    <a:pt x="4751" y="85"/>
                  </a:lnTo>
                  <a:lnTo>
                    <a:pt x="4745" y="67"/>
                  </a:lnTo>
                  <a:lnTo>
                    <a:pt x="4758" y="71"/>
                  </a:lnTo>
                  <a:lnTo>
                    <a:pt x="4762" y="89"/>
                  </a:lnTo>
                  <a:lnTo>
                    <a:pt x="4771" y="101"/>
                  </a:lnTo>
                  <a:lnTo>
                    <a:pt x="4778" y="114"/>
                  </a:lnTo>
                  <a:lnTo>
                    <a:pt x="4778" y="123"/>
                  </a:lnTo>
                  <a:lnTo>
                    <a:pt x="4782" y="123"/>
                  </a:lnTo>
                  <a:lnTo>
                    <a:pt x="4782" y="131"/>
                  </a:lnTo>
                  <a:lnTo>
                    <a:pt x="4785" y="131"/>
                  </a:lnTo>
                  <a:lnTo>
                    <a:pt x="4785" y="140"/>
                  </a:lnTo>
                  <a:lnTo>
                    <a:pt x="4791" y="140"/>
                  </a:lnTo>
                  <a:lnTo>
                    <a:pt x="4791" y="147"/>
                  </a:lnTo>
                  <a:lnTo>
                    <a:pt x="4794" y="147"/>
                  </a:lnTo>
                  <a:lnTo>
                    <a:pt x="4802" y="171"/>
                  </a:lnTo>
                  <a:lnTo>
                    <a:pt x="4805" y="171"/>
                  </a:lnTo>
                  <a:lnTo>
                    <a:pt x="4805" y="183"/>
                  </a:lnTo>
                  <a:lnTo>
                    <a:pt x="4811" y="183"/>
                  </a:lnTo>
                  <a:lnTo>
                    <a:pt x="4811" y="191"/>
                  </a:lnTo>
                  <a:lnTo>
                    <a:pt x="4814" y="191"/>
                  </a:lnTo>
                  <a:lnTo>
                    <a:pt x="4822" y="227"/>
                  </a:lnTo>
                  <a:lnTo>
                    <a:pt x="4825" y="227"/>
                  </a:lnTo>
                  <a:lnTo>
                    <a:pt x="4825" y="236"/>
                  </a:lnTo>
                  <a:lnTo>
                    <a:pt x="4831" y="236"/>
                  </a:lnTo>
                  <a:lnTo>
                    <a:pt x="4831" y="254"/>
                  </a:lnTo>
                  <a:lnTo>
                    <a:pt x="4834" y="254"/>
                  </a:lnTo>
                  <a:lnTo>
                    <a:pt x="4836" y="218"/>
                  </a:lnTo>
                  <a:lnTo>
                    <a:pt x="4838" y="178"/>
                  </a:lnTo>
                  <a:lnTo>
                    <a:pt x="4834" y="140"/>
                  </a:lnTo>
                  <a:lnTo>
                    <a:pt x="4825" y="103"/>
                  </a:lnTo>
                  <a:lnTo>
                    <a:pt x="4838" y="103"/>
                  </a:lnTo>
                  <a:lnTo>
                    <a:pt x="4843" y="134"/>
                  </a:lnTo>
                  <a:lnTo>
                    <a:pt x="4851" y="163"/>
                  </a:lnTo>
                  <a:lnTo>
                    <a:pt x="4851" y="178"/>
                  </a:lnTo>
                  <a:lnTo>
                    <a:pt x="4851" y="194"/>
                  </a:lnTo>
                  <a:lnTo>
                    <a:pt x="4849" y="209"/>
                  </a:lnTo>
                  <a:lnTo>
                    <a:pt x="4854" y="220"/>
                  </a:lnTo>
                  <a:lnTo>
                    <a:pt x="4858" y="180"/>
                  </a:lnTo>
                  <a:lnTo>
                    <a:pt x="4865" y="180"/>
                  </a:lnTo>
                  <a:lnTo>
                    <a:pt x="4871" y="196"/>
                  </a:lnTo>
                  <a:lnTo>
                    <a:pt x="4874" y="196"/>
                  </a:lnTo>
                  <a:lnTo>
                    <a:pt x="4874" y="211"/>
                  </a:lnTo>
                  <a:lnTo>
                    <a:pt x="4878" y="211"/>
                  </a:lnTo>
                  <a:lnTo>
                    <a:pt x="4882" y="247"/>
                  </a:lnTo>
                  <a:lnTo>
                    <a:pt x="4885" y="247"/>
                  </a:lnTo>
                  <a:lnTo>
                    <a:pt x="4885" y="271"/>
                  </a:lnTo>
                  <a:lnTo>
                    <a:pt x="4894" y="274"/>
                  </a:lnTo>
                  <a:lnTo>
                    <a:pt x="4894" y="283"/>
                  </a:lnTo>
                  <a:lnTo>
                    <a:pt x="4898" y="283"/>
                  </a:lnTo>
                  <a:lnTo>
                    <a:pt x="4898" y="296"/>
                  </a:lnTo>
                  <a:lnTo>
                    <a:pt x="4902" y="296"/>
                  </a:lnTo>
                  <a:lnTo>
                    <a:pt x="4905" y="320"/>
                  </a:lnTo>
                  <a:lnTo>
                    <a:pt x="4911" y="320"/>
                  </a:lnTo>
                  <a:lnTo>
                    <a:pt x="4913" y="291"/>
                  </a:lnTo>
                  <a:lnTo>
                    <a:pt x="4918" y="265"/>
                  </a:lnTo>
                  <a:lnTo>
                    <a:pt x="4927" y="240"/>
                  </a:lnTo>
                  <a:lnTo>
                    <a:pt x="4934" y="214"/>
                  </a:lnTo>
                  <a:lnTo>
                    <a:pt x="4931" y="154"/>
                  </a:lnTo>
                  <a:lnTo>
                    <a:pt x="4942" y="154"/>
                  </a:lnTo>
                  <a:lnTo>
                    <a:pt x="4945" y="214"/>
                  </a:lnTo>
                  <a:lnTo>
                    <a:pt x="4954" y="214"/>
                  </a:lnTo>
                  <a:lnTo>
                    <a:pt x="4958" y="231"/>
                  </a:lnTo>
                  <a:lnTo>
                    <a:pt x="4951" y="231"/>
                  </a:lnTo>
                  <a:lnTo>
                    <a:pt x="4951" y="223"/>
                  </a:lnTo>
                  <a:lnTo>
                    <a:pt x="4945" y="223"/>
                  </a:lnTo>
                  <a:lnTo>
                    <a:pt x="4945" y="327"/>
                  </a:lnTo>
                  <a:lnTo>
                    <a:pt x="4951" y="327"/>
                  </a:lnTo>
                  <a:lnTo>
                    <a:pt x="4951" y="340"/>
                  </a:lnTo>
                  <a:lnTo>
                    <a:pt x="4954" y="340"/>
                  </a:lnTo>
                  <a:lnTo>
                    <a:pt x="4956" y="338"/>
                  </a:lnTo>
                  <a:lnTo>
                    <a:pt x="4956" y="336"/>
                  </a:lnTo>
                  <a:lnTo>
                    <a:pt x="4956" y="336"/>
                  </a:lnTo>
                  <a:lnTo>
                    <a:pt x="4956" y="336"/>
                  </a:lnTo>
                  <a:lnTo>
                    <a:pt x="4958" y="334"/>
                  </a:lnTo>
                  <a:lnTo>
                    <a:pt x="4965" y="340"/>
                  </a:lnTo>
                  <a:lnTo>
                    <a:pt x="4965" y="303"/>
                  </a:lnTo>
                  <a:lnTo>
                    <a:pt x="4962" y="303"/>
                  </a:lnTo>
                  <a:lnTo>
                    <a:pt x="4962" y="271"/>
                  </a:lnTo>
                  <a:lnTo>
                    <a:pt x="4951" y="236"/>
                  </a:lnTo>
                  <a:lnTo>
                    <a:pt x="4962" y="236"/>
                  </a:lnTo>
                  <a:lnTo>
                    <a:pt x="4965" y="254"/>
                  </a:lnTo>
                  <a:lnTo>
                    <a:pt x="4971" y="254"/>
                  </a:lnTo>
                  <a:lnTo>
                    <a:pt x="4971" y="274"/>
                  </a:lnTo>
                  <a:lnTo>
                    <a:pt x="4974" y="274"/>
                  </a:lnTo>
                  <a:lnTo>
                    <a:pt x="4974" y="283"/>
                  </a:lnTo>
                  <a:lnTo>
                    <a:pt x="4978" y="283"/>
                  </a:lnTo>
                  <a:lnTo>
                    <a:pt x="4978" y="300"/>
                  </a:lnTo>
                  <a:lnTo>
                    <a:pt x="4982" y="300"/>
                  </a:lnTo>
                  <a:lnTo>
                    <a:pt x="4982" y="314"/>
                  </a:lnTo>
                  <a:lnTo>
                    <a:pt x="4985" y="314"/>
                  </a:lnTo>
                  <a:lnTo>
                    <a:pt x="4991" y="343"/>
                  </a:lnTo>
                  <a:lnTo>
                    <a:pt x="4994" y="343"/>
                  </a:lnTo>
                  <a:lnTo>
                    <a:pt x="4998" y="334"/>
                  </a:lnTo>
                  <a:lnTo>
                    <a:pt x="5002" y="325"/>
                  </a:lnTo>
                  <a:lnTo>
                    <a:pt x="5002" y="311"/>
                  </a:lnTo>
                  <a:lnTo>
                    <a:pt x="4991" y="274"/>
                  </a:lnTo>
                  <a:lnTo>
                    <a:pt x="5002" y="280"/>
                  </a:lnTo>
                  <a:lnTo>
                    <a:pt x="5003" y="287"/>
                  </a:lnTo>
                  <a:lnTo>
                    <a:pt x="5007" y="301"/>
                  </a:lnTo>
                  <a:lnTo>
                    <a:pt x="5011" y="318"/>
                  </a:lnTo>
                  <a:lnTo>
                    <a:pt x="5014" y="332"/>
                  </a:lnTo>
                  <a:lnTo>
                    <a:pt x="5020" y="345"/>
                  </a:lnTo>
                  <a:lnTo>
                    <a:pt x="5022" y="351"/>
                  </a:lnTo>
                  <a:lnTo>
                    <a:pt x="5023" y="332"/>
                  </a:lnTo>
                  <a:lnTo>
                    <a:pt x="5025" y="316"/>
                  </a:lnTo>
                  <a:lnTo>
                    <a:pt x="5025" y="296"/>
                  </a:lnTo>
                  <a:lnTo>
                    <a:pt x="5022" y="271"/>
                  </a:lnTo>
                  <a:lnTo>
                    <a:pt x="5034" y="271"/>
                  </a:lnTo>
                  <a:lnTo>
                    <a:pt x="5036" y="294"/>
                  </a:lnTo>
                  <a:lnTo>
                    <a:pt x="5043" y="316"/>
                  </a:lnTo>
                  <a:lnTo>
                    <a:pt x="5051" y="334"/>
                  </a:lnTo>
                  <a:lnTo>
                    <a:pt x="5051" y="356"/>
                  </a:lnTo>
                  <a:lnTo>
                    <a:pt x="5054" y="356"/>
                  </a:lnTo>
                  <a:lnTo>
                    <a:pt x="5042" y="223"/>
                  </a:lnTo>
                  <a:lnTo>
                    <a:pt x="5038" y="223"/>
                  </a:lnTo>
                  <a:lnTo>
                    <a:pt x="5034" y="200"/>
                  </a:lnTo>
                  <a:lnTo>
                    <a:pt x="5031" y="194"/>
                  </a:lnTo>
                  <a:lnTo>
                    <a:pt x="5029" y="191"/>
                  </a:lnTo>
                  <a:lnTo>
                    <a:pt x="5025" y="187"/>
                  </a:lnTo>
                  <a:lnTo>
                    <a:pt x="5023" y="183"/>
                  </a:lnTo>
                  <a:lnTo>
                    <a:pt x="5020" y="178"/>
                  </a:lnTo>
                  <a:lnTo>
                    <a:pt x="5018" y="171"/>
                  </a:lnTo>
                  <a:lnTo>
                    <a:pt x="5031" y="180"/>
                  </a:lnTo>
                  <a:lnTo>
                    <a:pt x="5042" y="194"/>
                  </a:lnTo>
                  <a:lnTo>
                    <a:pt x="5051" y="212"/>
                  </a:lnTo>
                  <a:lnTo>
                    <a:pt x="5058" y="234"/>
                  </a:lnTo>
                  <a:lnTo>
                    <a:pt x="5065" y="254"/>
                  </a:lnTo>
                  <a:lnTo>
                    <a:pt x="5071" y="271"/>
                  </a:lnTo>
                  <a:lnTo>
                    <a:pt x="5071" y="296"/>
                  </a:lnTo>
                  <a:lnTo>
                    <a:pt x="5078" y="300"/>
                  </a:lnTo>
                  <a:lnTo>
                    <a:pt x="5074" y="307"/>
                  </a:lnTo>
                  <a:lnTo>
                    <a:pt x="5082" y="311"/>
                  </a:lnTo>
                  <a:lnTo>
                    <a:pt x="5082" y="327"/>
                  </a:lnTo>
                  <a:lnTo>
                    <a:pt x="5085" y="327"/>
                  </a:lnTo>
                  <a:lnTo>
                    <a:pt x="5085" y="340"/>
                  </a:lnTo>
                  <a:lnTo>
                    <a:pt x="5091" y="340"/>
                  </a:lnTo>
                  <a:lnTo>
                    <a:pt x="5093" y="352"/>
                  </a:lnTo>
                  <a:lnTo>
                    <a:pt x="5093" y="365"/>
                  </a:lnTo>
                  <a:lnTo>
                    <a:pt x="5098" y="374"/>
                  </a:lnTo>
                  <a:lnTo>
                    <a:pt x="5100" y="347"/>
                  </a:lnTo>
                  <a:lnTo>
                    <a:pt x="5102" y="321"/>
                  </a:lnTo>
                  <a:lnTo>
                    <a:pt x="5098" y="300"/>
                  </a:lnTo>
                  <a:lnTo>
                    <a:pt x="5098" y="267"/>
                  </a:lnTo>
                  <a:lnTo>
                    <a:pt x="5094" y="267"/>
                  </a:lnTo>
                  <a:lnTo>
                    <a:pt x="5091" y="240"/>
                  </a:lnTo>
                  <a:lnTo>
                    <a:pt x="5085" y="240"/>
                  </a:lnTo>
                  <a:lnTo>
                    <a:pt x="5083" y="234"/>
                  </a:lnTo>
                  <a:lnTo>
                    <a:pt x="5080" y="232"/>
                  </a:lnTo>
                  <a:lnTo>
                    <a:pt x="5078" y="229"/>
                  </a:lnTo>
                  <a:lnTo>
                    <a:pt x="5076" y="227"/>
                  </a:lnTo>
                  <a:lnTo>
                    <a:pt x="5074" y="221"/>
                  </a:lnTo>
                  <a:lnTo>
                    <a:pt x="5074" y="214"/>
                  </a:lnTo>
                  <a:lnTo>
                    <a:pt x="5082" y="220"/>
                  </a:lnTo>
                  <a:lnTo>
                    <a:pt x="5058" y="176"/>
                  </a:lnTo>
                  <a:lnTo>
                    <a:pt x="5065" y="176"/>
                  </a:lnTo>
                  <a:lnTo>
                    <a:pt x="5102" y="231"/>
                  </a:lnTo>
                  <a:lnTo>
                    <a:pt x="5102" y="240"/>
                  </a:lnTo>
                  <a:lnTo>
                    <a:pt x="5105" y="240"/>
                  </a:lnTo>
                  <a:lnTo>
                    <a:pt x="5105" y="247"/>
                  </a:lnTo>
                  <a:lnTo>
                    <a:pt x="5111" y="247"/>
                  </a:lnTo>
                  <a:lnTo>
                    <a:pt x="5114" y="271"/>
                  </a:lnTo>
                  <a:lnTo>
                    <a:pt x="5118" y="271"/>
                  </a:lnTo>
                  <a:lnTo>
                    <a:pt x="5118" y="280"/>
                  </a:lnTo>
                  <a:lnTo>
                    <a:pt x="5122" y="280"/>
                  </a:lnTo>
                  <a:lnTo>
                    <a:pt x="5122" y="296"/>
                  </a:lnTo>
                  <a:lnTo>
                    <a:pt x="5125" y="296"/>
                  </a:lnTo>
                  <a:lnTo>
                    <a:pt x="5131" y="323"/>
                  </a:lnTo>
                  <a:lnTo>
                    <a:pt x="5134" y="323"/>
                  </a:lnTo>
                  <a:lnTo>
                    <a:pt x="5136" y="289"/>
                  </a:lnTo>
                  <a:lnTo>
                    <a:pt x="5138" y="254"/>
                  </a:lnTo>
                  <a:lnTo>
                    <a:pt x="5140" y="218"/>
                  </a:lnTo>
                  <a:lnTo>
                    <a:pt x="5140" y="183"/>
                  </a:lnTo>
                  <a:lnTo>
                    <a:pt x="5134" y="151"/>
                  </a:lnTo>
                  <a:lnTo>
                    <a:pt x="5134" y="120"/>
                  </a:lnTo>
                  <a:lnTo>
                    <a:pt x="5131" y="120"/>
                  </a:lnTo>
                  <a:lnTo>
                    <a:pt x="5127" y="105"/>
                  </a:lnTo>
                  <a:lnTo>
                    <a:pt x="5127" y="92"/>
                  </a:lnTo>
                  <a:lnTo>
                    <a:pt x="5129" y="81"/>
                  </a:lnTo>
                  <a:lnTo>
                    <a:pt x="5129" y="72"/>
                  </a:lnTo>
                  <a:lnTo>
                    <a:pt x="5125" y="67"/>
                  </a:lnTo>
                  <a:lnTo>
                    <a:pt x="5127" y="65"/>
                  </a:lnTo>
                  <a:lnTo>
                    <a:pt x="5127" y="65"/>
                  </a:lnTo>
                  <a:lnTo>
                    <a:pt x="5127" y="65"/>
                  </a:lnTo>
                  <a:lnTo>
                    <a:pt x="5127" y="65"/>
                  </a:lnTo>
                  <a:lnTo>
                    <a:pt x="5129" y="65"/>
                  </a:lnTo>
                  <a:lnTo>
                    <a:pt x="5131" y="63"/>
                  </a:lnTo>
                  <a:lnTo>
                    <a:pt x="5131" y="60"/>
                  </a:lnTo>
                  <a:lnTo>
                    <a:pt x="5133" y="60"/>
                  </a:lnTo>
                  <a:lnTo>
                    <a:pt x="5134" y="60"/>
                  </a:lnTo>
                  <a:lnTo>
                    <a:pt x="5136" y="60"/>
                  </a:lnTo>
                  <a:lnTo>
                    <a:pt x="5136" y="61"/>
                  </a:lnTo>
                  <a:lnTo>
                    <a:pt x="5136" y="61"/>
                  </a:lnTo>
                  <a:lnTo>
                    <a:pt x="5138" y="63"/>
                  </a:lnTo>
                  <a:lnTo>
                    <a:pt x="5142" y="72"/>
                  </a:lnTo>
                  <a:lnTo>
                    <a:pt x="5142" y="85"/>
                  </a:lnTo>
                  <a:lnTo>
                    <a:pt x="5140" y="98"/>
                  </a:lnTo>
                  <a:lnTo>
                    <a:pt x="5142" y="111"/>
                  </a:lnTo>
                  <a:lnTo>
                    <a:pt x="5151" y="145"/>
                  </a:lnTo>
                  <a:lnTo>
                    <a:pt x="5158" y="181"/>
                  </a:lnTo>
                  <a:lnTo>
                    <a:pt x="5165" y="214"/>
                  </a:lnTo>
                  <a:lnTo>
                    <a:pt x="5165" y="243"/>
                  </a:lnTo>
                  <a:lnTo>
                    <a:pt x="5171" y="243"/>
                  </a:lnTo>
                  <a:lnTo>
                    <a:pt x="5173" y="258"/>
                  </a:lnTo>
                  <a:lnTo>
                    <a:pt x="5173" y="276"/>
                  </a:lnTo>
                  <a:lnTo>
                    <a:pt x="5171" y="292"/>
                  </a:lnTo>
                  <a:lnTo>
                    <a:pt x="5173" y="309"/>
                  </a:lnTo>
                  <a:lnTo>
                    <a:pt x="5178" y="320"/>
                  </a:lnTo>
                  <a:lnTo>
                    <a:pt x="5185" y="220"/>
                  </a:lnTo>
                  <a:lnTo>
                    <a:pt x="5191" y="220"/>
                  </a:lnTo>
                  <a:lnTo>
                    <a:pt x="5193" y="203"/>
                  </a:lnTo>
                  <a:lnTo>
                    <a:pt x="5193" y="181"/>
                  </a:lnTo>
                  <a:lnTo>
                    <a:pt x="5191" y="158"/>
                  </a:lnTo>
                  <a:lnTo>
                    <a:pt x="5191" y="132"/>
                  </a:lnTo>
                  <a:lnTo>
                    <a:pt x="5191" y="111"/>
                  </a:lnTo>
                  <a:lnTo>
                    <a:pt x="5202" y="114"/>
                  </a:lnTo>
                  <a:lnTo>
                    <a:pt x="5194" y="327"/>
                  </a:lnTo>
                  <a:lnTo>
                    <a:pt x="5194" y="340"/>
                  </a:lnTo>
                  <a:lnTo>
                    <a:pt x="5193" y="356"/>
                  </a:lnTo>
                  <a:lnTo>
                    <a:pt x="5193" y="374"/>
                  </a:lnTo>
                  <a:lnTo>
                    <a:pt x="5193" y="392"/>
                  </a:lnTo>
                  <a:lnTo>
                    <a:pt x="5194" y="407"/>
                  </a:lnTo>
                  <a:lnTo>
                    <a:pt x="5198" y="416"/>
                  </a:lnTo>
                  <a:lnTo>
                    <a:pt x="5200" y="403"/>
                  </a:lnTo>
                  <a:lnTo>
                    <a:pt x="5202" y="385"/>
                  </a:lnTo>
                  <a:lnTo>
                    <a:pt x="5207" y="365"/>
                  </a:lnTo>
                  <a:lnTo>
                    <a:pt x="5211" y="349"/>
                  </a:lnTo>
                  <a:lnTo>
                    <a:pt x="5214" y="340"/>
                  </a:lnTo>
                  <a:lnTo>
                    <a:pt x="5216" y="338"/>
                  </a:lnTo>
                  <a:lnTo>
                    <a:pt x="5216" y="336"/>
                  </a:lnTo>
                  <a:lnTo>
                    <a:pt x="5216" y="336"/>
                  </a:lnTo>
                  <a:lnTo>
                    <a:pt x="5218" y="336"/>
                  </a:lnTo>
                  <a:lnTo>
                    <a:pt x="5220" y="336"/>
                  </a:lnTo>
                  <a:lnTo>
                    <a:pt x="5222" y="334"/>
                  </a:lnTo>
                  <a:lnTo>
                    <a:pt x="5222" y="356"/>
                  </a:lnTo>
                  <a:lnTo>
                    <a:pt x="5225" y="356"/>
                  </a:lnTo>
                  <a:lnTo>
                    <a:pt x="5231" y="291"/>
                  </a:lnTo>
                  <a:lnTo>
                    <a:pt x="5233" y="285"/>
                  </a:lnTo>
                  <a:lnTo>
                    <a:pt x="5236" y="276"/>
                  </a:lnTo>
                  <a:lnTo>
                    <a:pt x="5240" y="265"/>
                  </a:lnTo>
                  <a:lnTo>
                    <a:pt x="5238" y="254"/>
                  </a:lnTo>
                  <a:lnTo>
                    <a:pt x="5231" y="251"/>
                  </a:lnTo>
                  <a:lnTo>
                    <a:pt x="5231" y="243"/>
                  </a:lnTo>
                  <a:lnTo>
                    <a:pt x="5238" y="243"/>
                  </a:lnTo>
                  <a:lnTo>
                    <a:pt x="5251" y="103"/>
                  </a:lnTo>
                  <a:lnTo>
                    <a:pt x="5258" y="103"/>
                  </a:lnTo>
                  <a:lnTo>
                    <a:pt x="5251" y="280"/>
                  </a:lnTo>
                  <a:lnTo>
                    <a:pt x="5254" y="280"/>
                  </a:lnTo>
                  <a:lnTo>
                    <a:pt x="5254" y="291"/>
                  </a:lnTo>
                  <a:lnTo>
                    <a:pt x="5258" y="291"/>
                  </a:lnTo>
                  <a:lnTo>
                    <a:pt x="5260" y="301"/>
                  </a:lnTo>
                  <a:lnTo>
                    <a:pt x="5262" y="314"/>
                  </a:lnTo>
                  <a:lnTo>
                    <a:pt x="5262" y="327"/>
                  </a:lnTo>
                  <a:lnTo>
                    <a:pt x="5265" y="334"/>
                  </a:lnTo>
                  <a:lnTo>
                    <a:pt x="5285" y="154"/>
                  </a:lnTo>
                  <a:lnTo>
                    <a:pt x="5294" y="154"/>
                  </a:lnTo>
                  <a:lnTo>
                    <a:pt x="5298" y="176"/>
                  </a:lnTo>
                  <a:lnTo>
                    <a:pt x="5298" y="178"/>
                  </a:lnTo>
                  <a:lnTo>
                    <a:pt x="5296" y="178"/>
                  </a:lnTo>
                  <a:lnTo>
                    <a:pt x="5296" y="178"/>
                  </a:lnTo>
                  <a:lnTo>
                    <a:pt x="5294" y="176"/>
                  </a:lnTo>
                  <a:lnTo>
                    <a:pt x="5294" y="178"/>
                  </a:lnTo>
                  <a:lnTo>
                    <a:pt x="5294" y="180"/>
                  </a:lnTo>
                  <a:lnTo>
                    <a:pt x="5298" y="180"/>
                  </a:lnTo>
                  <a:lnTo>
                    <a:pt x="5298" y="231"/>
                  </a:lnTo>
                  <a:lnTo>
                    <a:pt x="5302" y="231"/>
                  </a:lnTo>
                  <a:lnTo>
                    <a:pt x="5311" y="154"/>
                  </a:lnTo>
                  <a:lnTo>
                    <a:pt x="5298" y="151"/>
                  </a:lnTo>
                  <a:lnTo>
                    <a:pt x="5298" y="143"/>
                  </a:lnTo>
                  <a:lnTo>
                    <a:pt x="5303" y="141"/>
                  </a:lnTo>
                  <a:lnTo>
                    <a:pt x="5307" y="141"/>
                  </a:lnTo>
                  <a:lnTo>
                    <a:pt x="5311" y="140"/>
                  </a:lnTo>
                  <a:lnTo>
                    <a:pt x="5314" y="138"/>
                  </a:lnTo>
                  <a:lnTo>
                    <a:pt x="5318" y="136"/>
                  </a:lnTo>
                  <a:lnTo>
                    <a:pt x="5322" y="136"/>
                  </a:lnTo>
                  <a:lnTo>
                    <a:pt x="5322" y="154"/>
                  </a:lnTo>
                  <a:lnTo>
                    <a:pt x="5333" y="163"/>
                  </a:lnTo>
                  <a:lnTo>
                    <a:pt x="5345" y="178"/>
                  </a:lnTo>
                  <a:lnTo>
                    <a:pt x="5358" y="194"/>
                  </a:lnTo>
                  <a:lnTo>
                    <a:pt x="5369" y="211"/>
                  </a:lnTo>
                  <a:lnTo>
                    <a:pt x="5374" y="223"/>
                  </a:lnTo>
                  <a:lnTo>
                    <a:pt x="5378" y="223"/>
                  </a:lnTo>
                  <a:lnTo>
                    <a:pt x="5367" y="172"/>
                  </a:lnTo>
                  <a:lnTo>
                    <a:pt x="5354" y="127"/>
                  </a:lnTo>
                  <a:lnTo>
                    <a:pt x="5351" y="94"/>
                  </a:lnTo>
                  <a:lnTo>
                    <a:pt x="5343" y="76"/>
                  </a:lnTo>
                  <a:lnTo>
                    <a:pt x="5338" y="54"/>
                  </a:lnTo>
                  <a:lnTo>
                    <a:pt x="5345" y="54"/>
                  </a:lnTo>
                  <a:lnTo>
                    <a:pt x="5371" y="136"/>
                  </a:lnTo>
                  <a:lnTo>
                    <a:pt x="5371" y="151"/>
                  </a:lnTo>
                  <a:lnTo>
                    <a:pt x="5374" y="151"/>
                  </a:lnTo>
                  <a:lnTo>
                    <a:pt x="5378" y="180"/>
                  </a:lnTo>
                  <a:lnTo>
                    <a:pt x="5382" y="180"/>
                  </a:lnTo>
                  <a:lnTo>
                    <a:pt x="5382" y="176"/>
                  </a:lnTo>
                  <a:lnTo>
                    <a:pt x="5385" y="176"/>
                  </a:lnTo>
                  <a:lnTo>
                    <a:pt x="5394" y="180"/>
                  </a:lnTo>
                  <a:lnTo>
                    <a:pt x="5393" y="196"/>
                  </a:lnTo>
                  <a:lnTo>
                    <a:pt x="5391" y="214"/>
                  </a:lnTo>
                  <a:lnTo>
                    <a:pt x="5385" y="214"/>
                  </a:lnTo>
                  <a:lnTo>
                    <a:pt x="5385" y="218"/>
                  </a:lnTo>
                  <a:lnTo>
                    <a:pt x="5387" y="218"/>
                  </a:lnTo>
                  <a:lnTo>
                    <a:pt x="5387" y="218"/>
                  </a:lnTo>
                  <a:lnTo>
                    <a:pt x="5389" y="216"/>
                  </a:lnTo>
                  <a:lnTo>
                    <a:pt x="5389" y="218"/>
                  </a:lnTo>
                  <a:lnTo>
                    <a:pt x="5391" y="220"/>
                  </a:lnTo>
                  <a:lnTo>
                    <a:pt x="5391" y="243"/>
                  </a:lnTo>
                  <a:lnTo>
                    <a:pt x="5398" y="243"/>
                  </a:lnTo>
                  <a:lnTo>
                    <a:pt x="5396" y="232"/>
                  </a:lnTo>
                  <a:lnTo>
                    <a:pt x="5398" y="220"/>
                  </a:lnTo>
                  <a:lnTo>
                    <a:pt x="5398" y="203"/>
                  </a:lnTo>
                  <a:lnTo>
                    <a:pt x="5398" y="83"/>
                  </a:lnTo>
                  <a:lnTo>
                    <a:pt x="5405" y="83"/>
                  </a:lnTo>
                  <a:lnTo>
                    <a:pt x="5405" y="136"/>
                  </a:lnTo>
                  <a:lnTo>
                    <a:pt x="5411" y="136"/>
                  </a:lnTo>
                  <a:lnTo>
                    <a:pt x="5405" y="143"/>
                  </a:lnTo>
                  <a:lnTo>
                    <a:pt x="5411" y="154"/>
                  </a:lnTo>
                  <a:lnTo>
                    <a:pt x="5409" y="156"/>
                  </a:lnTo>
                  <a:lnTo>
                    <a:pt x="5407" y="156"/>
                  </a:lnTo>
                  <a:lnTo>
                    <a:pt x="5405" y="156"/>
                  </a:lnTo>
                  <a:lnTo>
                    <a:pt x="5405" y="158"/>
                  </a:lnTo>
                  <a:lnTo>
                    <a:pt x="5405" y="160"/>
                  </a:lnTo>
                  <a:lnTo>
                    <a:pt x="5411" y="160"/>
                  </a:lnTo>
                  <a:lnTo>
                    <a:pt x="5411" y="191"/>
                  </a:lnTo>
                  <a:lnTo>
                    <a:pt x="5414" y="191"/>
                  </a:lnTo>
                  <a:lnTo>
                    <a:pt x="5414" y="163"/>
                  </a:lnTo>
                  <a:lnTo>
                    <a:pt x="5422" y="163"/>
                  </a:lnTo>
                  <a:lnTo>
                    <a:pt x="5425" y="191"/>
                  </a:lnTo>
                  <a:lnTo>
                    <a:pt x="5433" y="218"/>
                  </a:lnTo>
                  <a:lnTo>
                    <a:pt x="5438" y="245"/>
                  </a:lnTo>
                  <a:lnTo>
                    <a:pt x="5442" y="274"/>
                  </a:lnTo>
                  <a:lnTo>
                    <a:pt x="5451" y="274"/>
                  </a:lnTo>
                  <a:lnTo>
                    <a:pt x="5453" y="289"/>
                  </a:lnTo>
                  <a:lnTo>
                    <a:pt x="5456" y="305"/>
                  </a:lnTo>
                  <a:lnTo>
                    <a:pt x="5462" y="314"/>
                  </a:lnTo>
                  <a:lnTo>
                    <a:pt x="5463" y="294"/>
                  </a:lnTo>
                  <a:lnTo>
                    <a:pt x="5465" y="276"/>
                  </a:lnTo>
                  <a:lnTo>
                    <a:pt x="5471" y="260"/>
                  </a:lnTo>
                  <a:lnTo>
                    <a:pt x="5471" y="227"/>
                  </a:lnTo>
                  <a:lnTo>
                    <a:pt x="5474" y="227"/>
                  </a:lnTo>
                  <a:lnTo>
                    <a:pt x="5474" y="191"/>
                  </a:lnTo>
                  <a:lnTo>
                    <a:pt x="5478" y="191"/>
                  </a:lnTo>
                  <a:lnTo>
                    <a:pt x="5480" y="174"/>
                  </a:lnTo>
                  <a:lnTo>
                    <a:pt x="5480" y="156"/>
                  </a:lnTo>
                  <a:lnTo>
                    <a:pt x="5480" y="138"/>
                  </a:lnTo>
                  <a:lnTo>
                    <a:pt x="5482" y="123"/>
                  </a:lnTo>
                  <a:lnTo>
                    <a:pt x="5485" y="123"/>
                  </a:lnTo>
                  <a:lnTo>
                    <a:pt x="5485" y="187"/>
                  </a:lnTo>
                  <a:lnTo>
                    <a:pt x="5494" y="187"/>
                  </a:lnTo>
                  <a:lnTo>
                    <a:pt x="5493" y="192"/>
                  </a:lnTo>
                  <a:lnTo>
                    <a:pt x="5493" y="196"/>
                  </a:lnTo>
                  <a:lnTo>
                    <a:pt x="5491" y="200"/>
                  </a:lnTo>
                  <a:lnTo>
                    <a:pt x="5491" y="203"/>
                  </a:lnTo>
                  <a:lnTo>
                    <a:pt x="5502" y="200"/>
                  </a:lnTo>
                  <a:lnTo>
                    <a:pt x="5498" y="207"/>
                  </a:lnTo>
                  <a:lnTo>
                    <a:pt x="5505" y="211"/>
                  </a:lnTo>
                  <a:lnTo>
                    <a:pt x="5505" y="223"/>
                  </a:lnTo>
                  <a:lnTo>
                    <a:pt x="5511" y="223"/>
                  </a:lnTo>
                  <a:lnTo>
                    <a:pt x="5511" y="231"/>
                  </a:lnTo>
                  <a:lnTo>
                    <a:pt x="5514" y="231"/>
                  </a:lnTo>
                  <a:lnTo>
                    <a:pt x="5514" y="243"/>
                  </a:lnTo>
                  <a:lnTo>
                    <a:pt x="5518" y="243"/>
                  </a:lnTo>
                  <a:lnTo>
                    <a:pt x="5518" y="254"/>
                  </a:lnTo>
                  <a:lnTo>
                    <a:pt x="5522" y="254"/>
                  </a:lnTo>
                  <a:lnTo>
                    <a:pt x="5522" y="267"/>
                  </a:lnTo>
                  <a:lnTo>
                    <a:pt x="5525" y="267"/>
                  </a:lnTo>
                  <a:lnTo>
                    <a:pt x="5525" y="283"/>
                  </a:lnTo>
                  <a:lnTo>
                    <a:pt x="5531" y="283"/>
                  </a:lnTo>
                  <a:lnTo>
                    <a:pt x="5534" y="320"/>
                  </a:lnTo>
                  <a:lnTo>
                    <a:pt x="5538" y="320"/>
                  </a:lnTo>
                  <a:lnTo>
                    <a:pt x="5540" y="331"/>
                  </a:lnTo>
                  <a:lnTo>
                    <a:pt x="5540" y="345"/>
                  </a:lnTo>
                  <a:lnTo>
                    <a:pt x="5540" y="361"/>
                  </a:lnTo>
                  <a:lnTo>
                    <a:pt x="5542" y="374"/>
                  </a:lnTo>
                  <a:lnTo>
                    <a:pt x="5545" y="383"/>
                  </a:lnTo>
                  <a:lnTo>
                    <a:pt x="5545" y="361"/>
                  </a:lnTo>
                  <a:lnTo>
                    <a:pt x="5545" y="338"/>
                  </a:lnTo>
                  <a:lnTo>
                    <a:pt x="5545" y="318"/>
                  </a:lnTo>
                  <a:lnTo>
                    <a:pt x="5545" y="303"/>
                  </a:lnTo>
                  <a:lnTo>
                    <a:pt x="5547" y="303"/>
                  </a:lnTo>
                  <a:lnTo>
                    <a:pt x="5547" y="301"/>
                  </a:lnTo>
                  <a:lnTo>
                    <a:pt x="5549" y="300"/>
                  </a:lnTo>
                  <a:lnTo>
                    <a:pt x="5551" y="296"/>
                  </a:lnTo>
                  <a:lnTo>
                    <a:pt x="5551" y="291"/>
                  </a:lnTo>
                  <a:lnTo>
                    <a:pt x="5545" y="291"/>
                  </a:lnTo>
                  <a:lnTo>
                    <a:pt x="5545" y="271"/>
                  </a:lnTo>
                  <a:lnTo>
                    <a:pt x="5542" y="271"/>
                  </a:lnTo>
                  <a:lnTo>
                    <a:pt x="5540" y="269"/>
                  </a:lnTo>
                  <a:lnTo>
                    <a:pt x="5540" y="265"/>
                  </a:lnTo>
                  <a:lnTo>
                    <a:pt x="5540" y="263"/>
                  </a:lnTo>
                  <a:lnTo>
                    <a:pt x="5538" y="260"/>
                  </a:lnTo>
                  <a:lnTo>
                    <a:pt x="5538" y="254"/>
                  </a:lnTo>
                  <a:lnTo>
                    <a:pt x="5545" y="260"/>
                  </a:lnTo>
                  <a:lnTo>
                    <a:pt x="5545" y="247"/>
                  </a:lnTo>
                  <a:lnTo>
                    <a:pt x="5558" y="251"/>
                  </a:lnTo>
                  <a:lnTo>
                    <a:pt x="5560" y="263"/>
                  </a:lnTo>
                  <a:lnTo>
                    <a:pt x="5563" y="274"/>
                  </a:lnTo>
                  <a:lnTo>
                    <a:pt x="5565" y="283"/>
                  </a:lnTo>
                  <a:lnTo>
                    <a:pt x="5565" y="307"/>
                  </a:lnTo>
                  <a:lnTo>
                    <a:pt x="5578" y="311"/>
                  </a:lnTo>
                  <a:lnTo>
                    <a:pt x="5578" y="314"/>
                  </a:lnTo>
                  <a:lnTo>
                    <a:pt x="5574" y="321"/>
                  </a:lnTo>
                  <a:lnTo>
                    <a:pt x="5573" y="334"/>
                  </a:lnTo>
                  <a:lnTo>
                    <a:pt x="5573" y="349"/>
                  </a:lnTo>
                  <a:lnTo>
                    <a:pt x="5574" y="360"/>
                  </a:lnTo>
                  <a:lnTo>
                    <a:pt x="5578" y="360"/>
                  </a:lnTo>
                  <a:lnTo>
                    <a:pt x="5585" y="463"/>
                  </a:lnTo>
                  <a:lnTo>
                    <a:pt x="5594" y="463"/>
                  </a:lnTo>
                  <a:lnTo>
                    <a:pt x="5596" y="429"/>
                  </a:lnTo>
                  <a:lnTo>
                    <a:pt x="5598" y="391"/>
                  </a:lnTo>
                  <a:lnTo>
                    <a:pt x="5598" y="351"/>
                  </a:lnTo>
                  <a:lnTo>
                    <a:pt x="5598" y="307"/>
                  </a:lnTo>
                  <a:lnTo>
                    <a:pt x="5594" y="307"/>
                  </a:lnTo>
                  <a:lnTo>
                    <a:pt x="5594" y="283"/>
                  </a:lnTo>
                  <a:lnTo>
                    <a:pt x="5591" y="283"/>
                  </a:lnTo>
                  <a:lnTo>
                    <a:pt x="5585" y="254"/>
                  </a:lnTo>
                  <a:lnTo>
                    <a:pt x="5591" y="254"/>
                  </a:lnTo>
                  <a:lnTo>
                    <a:pt x="5591" y="260"/>
                  </a:lnTo>
                  <a:lnTo>
                    <a:pt x="5596" y="267"/>
                  </a:lnTo>
                  <a:lnTo>
                    <a:pt x="5600" y="274"/>
                  </a:lnTo>
                  <a:lnTo>
                    <a:pt x="5600" y="283"/>
                  </a:lnTo>
                  <a:lnTo>
                    <a:pt x="5602" y="296"/>
                  </a:lnTo>
                  <a:lnTo>
                    <a:pt x="5605" y="296"/>
                  </a:lnTo>
                  <a:lnTo>
                    <a:pt x="5605" y="320"/>
                  </a:lnTo>
                  <a:lnTo>
                    <a:pt x="5611" y="320"/>
                  </a:lnTo>
                  <a:lnTo>
                    <a:pt x="5611" y="334"/>
                  </a:lnTo>
                  <a:lnTo>
                    <a:pt x="5614" y="334"/>
                  </a:lnTo>
                  <a:lnTo>
                    <a:pt x="5616" y="349"/>
                  </a:lnTo>
                  <a:lnTo>
                    <a:pt x="5616" y="361"/>
                  </a:lnTo>
                  <a:lnTo>
                    <a:pt x="5616" y="372"/>
                  </a:lnTo>
                  <a:lnTo>
                    <a:pt x="5622" y="383"/>
                  </a:lnTo>
                  <a:lnTo>
                    <a:pt x="5623" y="352"/>
                  </a:lnTo>
                  <a:lnTo>
                    <a:pt x="5625" y="321"/>
                  </a:lnTo>
                  <a:lnTo>
                    <a:pt x="5627" y="291"/>
                  </a:lnTo>
                  <a:lnTo>
                    <a:pt x="5622" y="263"/>
                  </a:lnTo>
                  <a:lnTo>
                    <a:pt x="5622" y="236"/>
                  </a:lnTo>
                  <a:lnTo>
                    <a:pt x="5618" y="236"/>
                  </a:lnTo>
                  <a:lnTo>
                    <a:pt x="5614" y="211"/>
                  </a:lnTo>
                  <a:lnTo>
                    <a:pt x="5605" y="207"/>
                  </a:lnTo>
                  <a:lnTo>
                    <a:pt x="5594" y="187"/>
                  </a:lnTo>
                  <a:lnTo>
                    <a:pt x="5605" y="187"/>
                  </a:lnTo>
                  <a:lnTo>
                    <a:pt x="5605" y="183"/>
                  </a:lnTo>
                  <a:lnTo>
                    <a:pt x="5596" y="172"/>
                  </a:lnTo>
                  <a:lnTo>
                    <a:pt x="5587" y="158"/>
                  </a:lnTo>
                  <a:lnTo>
                    <a:pt x="5582" y="143"/>
                  </a:lnTo>
                  <a:lnTo>
                    <a:pt x="5594" y="143"/>
                  </a:lnTo>
                  <a:lnTo>
                    <a:pt x="5596" y="151"/>
                  </a:lnTo>
                  <a:lnTo>
                    <a:pt x="5600" y="156"/>
                  </a:lnTo>
                  <a:lnTo>
                    <a:pt x="5603" y="161"/>
                  </a:lnTo>
                  <a:lnTo>
                    <a:pt x="5607" y="165"/>
                  </a:lnTo>
                  <a:lnTo>
                    <a:pt x="5611" y="171"/>
                  </a:lnTo>
                  <a:lnTo>
                    <a:pt x="5611" y="180"/>
                  </a:lnTo>
                  <a:lnTo>
                    <a:pt x="5614" y="180"/>
                  </a:lnTo>
                  <a:lnTo>
                    <a:pt x="5614" y="187"/>
                  </a:lnTo>
                  <a:lnTo>
                    <a:pt x="5622" y="191"/>
                  </a:lnTo>
                  <a:lnTo>
                    <a:pt x="5625" y="211"/>
                  </a:lnTo>
                  <a:lnTo>
                    <a:pt x="5631" y="211"/>
                  </a:lnTo>
                  <a:lnTo>
                    <a:pt x="5634" y="227"/>
                  </a:lnTo>
                  <a:lnTo>
                    <a:pt x="5638" y="227"/>
                  </a:lnTo>
                  <a:lnTo>
                    <a:pt x="5638" y="240"/>
                  </a:lnTo>
                  <a:lnTo>
                    <a:pt x="5642" y="240"/>
                  </a:lnTo>
                  <a:lnTo>
                    <a:pt x="5642" y="260"/>
                  </a:lnTo>
                  <a:lnTo>
                    <a:pt x="5645" y="260"/>
                  </a:lnTo>
                  <a:lnTo>
                    <a:pt x="5654" y="311"/>
                  </a:lnTo>
                  <a:lnTo>
                    <a:pt x="5658" y="311"/>
                  </a:lnTo>
                  <a:lnTo>
                    <a:pt x="5660" y="267"/>
                  </a:lnTo>
                  <a:lnTo>
                    <a:pt x="5663" y="223"/>
                  </a:lnTo>
                  <a:lnTo>
                    <a:pt x="5665" y="176"/>
                  </a:lnTo>
                  <a:lnTo>
                    <a:pt x="5658" y="176"/>
                  </a:lnTo>
                  <a:lnTo>
                    <a:pt x="5654" y="156"/>
                  </a:lnTo>
                  <a:lnTo>
                    <a:pt x="5645" y="141"/>
                  </a:lnTo>
                  <a:lnTo>
                    <a:pt x="5636" y="127"/>
                  </a:lnTo>
                  <a:lnTo>
                    <a:pt x="5627" y="112"/>
                  </a:lnTo>
                  <a:lnTo>
                    <a:pt x="5622" y="94"/>
                  </a:lnTo>
                  <a:lnTo>
                    <a:pt x="5631" y="94"/>
                  </a:lnTo>
                  <a:lnTo>
                    <a:pt x="5634" y="107"/>
                  </a:lnTo>
                  <a:lnTo>
                    <a:pt x="5642" y="111"/>
                  </a:lnTo>
                  <a:lnTo>
                    <a:pt x="5654" y="134"/>
                  </a:lnTo>
                  <a:lnTo>
                    <a:pt x="5662" y="160"/>
                  </a:lnTo>
                  <a:lnTo>
                    <a:pt x="5665" y="160"/>
                  </a:lnTo>
                  <a:lnTo>
                    <a:pt x="5665" y="87"/>
                  </a:lnTo>
                  <a:lnTo>
                    <a:pt x="5671" y="87"/>
                  </a:lnTo>
                  <a:lnTo>
                    <a:pt x="5671" y="54"/>
                  </a:lnTo>
                  <a:lnTo>
                    <a:pt x="5674" y="54"/>
                  </a:lnTo>
                  <a:lnTo>
                    <a:pt x="5676" y="51"/>
                  </a:lnTo>
                  <a:lnTo>
                    <a:pt x="5676" y="47"/>
                  </a:lnTo>
                  <a:lnTo>
                    <a:pt x="5676" y="43"/>
                  </a:lnTo>
                  <a:lnTo>
                    <a:pt x="5678" y="40"/>
                  </a:lnTo>
                  <a:lnTo>
                    <a:pt x="5680" y="40"/>
                  </a:lnTo>
                  <a:lnTo>
                    <a:pt x="5680" y="41"/>
                  </a:lnTo>
                  <a:lnTo>
                    <a:pt x="5680" y="41"/>
                  </a:lnTo>
                  <a:lnTo>
                    <a:pt x="5680" y="41"/>
                  </a:lnTo>
                  <a:lnTo>
                    <a:pt x="5682" y="41"/>
                  </a:lnTo>
                  <a:lnTo>
                    <a:pt x="5682" y="43"/>
                  </a:lnTo>
                  <a:lnTo>
                    <a:pt x="5685" y="43"/>
                  </a:lnTo>
                  <a:lnTo>
                    <a:pt x="5682" y="87"/>
                  </a:lnTo>
                  <a:lnTo>
                    <a:pt x="5678" y="87"/>
                  </a:lnTo>
                  <a:lnTo>
                    <a:pt x="5682" y="107"/>
                  </a:lnTo>
                  <a:lnTo>
                    <a:pt x="5689" y="111"/>
                  </a:lnTo>
                  <a:lnTo>
                    <a:pt x="5693" y="114"/>
                  </a:lnTo>
                  <a:lnTo>
                    <a:pt x="5698" y="118"/>
                  </a:lnTo>
                  <a:lnTo>
                    <a:pt x="5703" y="121"/>
                  </a:lnTo>
                  <a:lnTo>
                    <a:pt x="5711" y="123"/>
                  </a:lnTo>
                  <a:lnTo>
                    <a:pt x="5711" y="120"/>
                  </a:lnTo>
                  <a:lnTo>
                    <a:pt x="5722" y="111"/>
                  </a:lnTo>
                  <a:lnTo>
                    <a:pt x="5722" y="94"/>
                  </a:lnTo>
                  <a:lnTo>
                    <a:pt x="5734" y="94"/>
                  </a:lnTo>
                  <a:lnTo>
                    <a:pt x="5734" y="103"/>
                  </a:lnTo>
                  <a:lnTo>
                    <a:pt x="5731" y="103"/>
                  </a:lnTo>
                  <a:lnTo>
                    <a:pt x="5731" y="107"/>
                  </a:lnTo>
                  <a:lnTo>
                    <a:pt x="5734" y="107"/>
                  </a:lnTo>
                  <a:lnTo>
                    <a:pt x="5733" y="109"/>
                  </a:lnTo>
                  <a:lnTo>
                    <a:pt x="5733" y="109"/>
                  </a:lnTo>
                  <a:lnTo>
                    <a:pt x="5733" y="109"/>
                  </a:lnTo>
                  <a:lnTo>
                    <a:pt x="5731" y="109"/>
                  </a:lnTo>
                  <a:lnTo>
                    <a:pt x="5731" y="111"/>
                  </a:lnTo>
                  <a:lnTo>
                    <a:pt x="5731" y="140"/>
                  </a:lnTo>
                  <a:lnTo>
                    <a:pt x="5725" y="140"/>
                  </a:lnTo>
                  <a:lnTo>
                    <a:pt x="5731" y="151"/>
                  </a:lnTo>
                  <a:lnTo>
                    <a:pt x="5725" y="151"/>
                  </a:lnTo>
                  <a:lnTo>
                    <a:pt x="5725" y="154"/>
                  </a:lnTo>
                  <a:lnTo>
                    <a:pt x="5731" y="154"/>
                  </a:lnTo>
                  <a:lnTo>
                    <a:pt x="5731" y="163"/>
                  </a:lnTo>
                  <a:lnTo>
                    <a:pt x="5738" y="167"/>
                  </a:lnTo>
                  <a:lnTo>
                    <a:pt x="5751" y="203"/>
                  </a:lnTo>
                  <a:lnTo>
                    <a:pt x="5754" y="203"/>
                  </a:lnTo>
                  <a:lnTo>
                    <a:pt x="5756" y="176"/>
                  </a:lnTo>
                  <a:lnTo>
                    <a:pt x="5760" y="152"/>
                  </a:lnTo>
                  <a:lnTo>
                    <a:pt x="5765" y="131"/>
                  </a:lnTo>
                  <a:lnTo>
                    <a:pt x="5771" y="107"/>
                  </a:lnTo>
                  <a:lnTo>
                    <a:pt x="5782" y="103"/>
                  </a:lnTo>
                  <a:lnTo>
                    <a:pt x="5782" y="94"/>
                  </a:lnTo>
                  <a:lnTo>
                    <a:pt x="5794" y="100"/>
                  </a:lnTo>
                  <a:lnTo>
                    <a:pt x="5791" y="123"/>
                  </a:lnTo>
                  <a:lnTo>
                    <a:pt x="5785" y="123"/>
                  </a:lnTo>
                  <a:lnTo>
                    <a:pt x="5785" y="160"/>
                  </a:lnTo>
                  <a:lnTo>
                    <a:pt x="5782" y="160"/>
                  </a:lnTo>
                  <a:lnTo>
                    <a:pt x="5778" y="207"/>
                  </a:lnTo>
                  <a:lnTo>
                    <a:pt x="5774" y="207"/>
                  </a:lnTo>
                  <a:lnTo>
                    <a:pt x="5774" y="243"/>
                  </a:lnTo>
                  <a:lnTo>
                    <a:pt x="5771" y="243"/>
                  </a:lnTo>
                  <a:lnTo>
                    <a:pt x="5774" y="300"/>
                  </a:lnTo>
                  <a:lnTo>
                    <a:pt x="5778" y="300"/>
                  </a:lnTo>
                  <a:lnTo>
                    <a:pt x="5780" y="312"/>
                  </a:lnTo>
                  <a:lnTo>
                    <a:pt x="5780" y="323"/>
                  </a:lnTo>
                  <a:lnTo>
                    <a:pt x="5780" y="334"/>
                  </a:lnTo>
                  <a:lnTo>
                    <a:pt x="5785" y="343"/>
                  </a:lnTo>
                  <a:lnTo>
                    <a:pt x="5783" y="314"/>
                  </a:lnTo>
                  <a:lnTo>
                    <a:pt x="5778" y="287"/>
                  </a:lnTo>
                  <a:lnTo>
                    <a:pt x="5774" y="260"/>
                  </a:lnTo>
                  <a:lnTo>
                    <a:pt x="5776" y="260"/>
                  </a:lnTo>
                  <a:lnTo>
                    <a:pt x="5776" y="261"/>
                  </a:lnTo>
                  <a:lnTo>
                    <a:pt x="5776" y="261"/>
                  </a:lnTo>
                  <a:lnTo>
                    <a:pt x="5776" y="261"/>
                  </a:lnTo>
                  <a:lnTo>
                    <a:pt x="5776" y="261"/>
                  </a:lnTo>
                  <a:lnTo>
                    <a:pt x="5778" y="263"/>
                  </a:lnTo>
                  <a:lnTo>
                    <a:pt x="5791" y="260"/>
                  </a:lnTo>
                  <a:lnTo>
                    <a:pt x="5791" y="263"/>
                  </a:lnTo>
                  <a:lnTo>
                    <a:pt x="5796" y="276"/>
                  </a:lnTo>
                  <a:lnTo>
                    <a:pt x="5802" y="292"/>
                  </a:lnTo>
                  <a:lnTo>
                    <a:pt x="5807" y="311"/>
                  </a:lnTo>
                  <a:lnTo>
                    <a:pt x="5811" y="327"/>
                  </a:lnTo>
                  <a:lnTo>
                    <a:pt x="5811" y="351"/>
                  </a:lnTo>
                  <a:lnTo>
                    <a:pt x="5814" y="351"/>
                  </a:lnTo>
                  <a:lnTo>
                    <a:pt x="5814" y="309"/>
                  </a:lnTo>
                  <a:lnTo>
                    <a:pt x="5818" y="267"/>
                  </a:lnTo>
                  <a:lnTo>
                    <a:pt x="5825" y="225"/>
                  </a:lnTo>
                  <a:lnTo>
                    <a:pt x="5834" y="191"/>
                  </a:lnTo>
                  <a:lnTo>
                    <a:pt x="5842" y="140"/>
                  </a:lnTo>
                  <a:lnTo>
                    <a:pt x="5845" y="140"/>
                  </a:lnTo>
                  <a:lnTo>
                    <a:pt x="5847" y="138"/>
                  </a:lnTo>
                  <a:lnTo>
                    <a:pt x="5849" y="136"/>
                  </a:lnTo>
                  <a:lnTo>
                    <a:pt x="5849" y="136"/>
                  </a:lnTo>
                  <a:lnTo>
                    <a:pt x="5849" y="136"/>
                  </a:lnTo>
                  <a:lnTo>
                    <a:pt x="5851" y="136"/>
                  </a:lnTo>
                  <a:lnTo>
                    <a:pt x="5854" y="136"/>
                  </a:lnTo>
                  <a:lnTo>
                    <a:pt x="5853" y="161"/>
                  </a:lnTo>
                  <a:lnTo>
                    <a:pt x="5853" y="192"/>
                  </a:lnTo>
                  <a:lnTo>
                    <a:pt x="5851" y="223"/>
                  </a:lnTo>
                  <a:lnTo>
                    <a:pt x="5849" y="245"/>
                  </a:lnTo>
                  <a:lnTo>
                    <a:pt x="5849" y="272"/>
                  </a:lnTo>
                  <a:lnTo>
                    <a:pt x="5853" y="303"/>
                  </a:lnTo>
                  <a:lnTo>
                    <a:pt x="5858" y="334"/>
                  </a:lnTo>
                  <a:lnTo>
                    <a:pt x="5863" y="363"/>
                  </a:lnTo>
                  <a:lnTo>
                    <a:pt x="5871" y="387"/>
                  </a:lnTo>
                  <a:lnTo>
                    <a:pt x="5873" y="401"/>
                  </a:lnTo>
                  <a:lnTo>
                    <a:pt x="5873" y="420"/>
                  </a:lnTo>
                  <a:lnTo>
                    <a:pt x="5873" y="436"/>
                  </a:lnTo>
                  <a:lnTo>
                    <a:pt x="5873" y="452"/>
                  </a:lnTo>
                  <a:lnTo>
                    <a:pt x="5878" y="463"/>
                  </a:lnTo>
                  <a:lnTo>
                    <a:pt x="5885" y="347"/>
                  </a:lnTo>
                  <a:lnTo>
                    <a:pt x="5882" y="347"/>
                  </a:lnTo>
                  <a:lnTo>
                    <a:pt x="5882" y="300"/>
                  </a:lnTo>
                  <a:lnTo>
                    <a:pt x="5874" y="280"/>
                  </a:lnTo>
                  <a:lnTo>
                    <a:pt x="5871" y="260"/>
                  </a:lnTo>
                  <a:lnTo>
                    <a:pt x="5882" y="263"/>
                  </a:lnTo>
                  <a:lnTo>
                    <a:pt x="5883" y="274"/>
                  </a:lnTo>
                  <a:lnTo>
                    <a:pt x="5889" y="289"/>
                  </a:lnTo>
                  <a:lnTo>
                    <a:pt x="5893" y="305"/>
                  </a:lnTo>
                  <a:lnTo>
                    <a:pt x="5898" y="320"/>
                  </a:lnTo>
                  <a:lnTo>
                    <a:pt x="5902" y="327"/>
                  </a:lnTo>
                  <a:lnTo>
                    <a:pt x="5902" y="320"/>
                  </a:lnTo>
                  <a:lnTo>
                    <a:pt x="5905" y="311"/>
                  </a:lnTo>
                  <a:lnTo>
                    <a:pt x="5907" y="296"/>
                  </a:lnTo>
                  <a:lnTo>
                    <a:pt x="5907" y="276"/>
                  </a:lnTo>
                  <a:lnTo>
                    <a:pt x="5907" y="260"/>
                  </a:lnTo>
                  <a:lnTo>
                    <a:pt x="5905" y="247"/>
                  </a:lnTo>
                  <a:lnTo>
                    <a:pt x="5902" y="247"/>
                  </a:lnTo>
                  <a:lnTo>
                    <a:pt x="5902" y="183"/>
                  </a:lnTo>
                  <a:lnTo>
                    <a:pt x="5898" y="183"/>
                  </a:lnTo>
                  <a:lnTo>
                    <a:pt x="5898" y="160"/>
                  </a:lnTo>
                  <a:lnTo>
                    <a:pt x="5894" y="160"/>
                  </a:lnTo>
                  <a:lnTo>
                    <a:pt x="5894" y="136"/>
                  </a:lnTo>
                  <a:lnTo>
                    <a:pt x="5891" y="136"/>
                  </a:lnTo>
                  <a:lnTo>
                    <a:pt x="5891" y="114"/>
                  </a:lnTo>
                  <a:lnTo>
                    <a:pt x="5885" y="114"/>
                  </a:lnTo>
                  <a:lnTo>
                    <a:pt x="5885" y="87"/>
                  </a:lnTo>
                  <a:lnTo>
                    <a:pt x="5882" y="87"/>
                  </a:lnTo>
                  <a:lnTo>
                    <a:pt x="5878" y="63"/>
                  </a:lnTo>
                  <a:lnTo>
                    <a:pt x="5891" y="67"/>
                  </a:lnTo>
                  <a:lnTo>
                    <a:pt x="5918" y="214"/>
                  </a:lnTo>
                  <a:lnTo>
                    <a:pt x="5920" y="227"/>
                  </a:lnTo>
                  <a:lnTo>
                    <a:pt x="5918" y="238"/>
                  </a:lnTo>
                  <a:lnTo>
                    <a:pt x="5918" y="247"/>
                  </a:lnTo>
                  <a:lnTo>
                    <a:pt x="5922" y="254"/>
                  </a:lnTo>
                  <a:lnTo>
                    <a:pt x="5934" y="163"/>
                  </a:lnTo>
                  <a:lnTo>
                    <a:pt x="5943" y="131"/>
                  </a:lnTo>
                  <a:lnTo>
                    <a:pt x="5951" y="94"/>
                  </a:lnTo>
                  <a:lnTo>
                    <a:pt x="5962" y="100"/>
                  </a:lnTo>
                  <a:lnTo>
                    <a:pt x="5960" y="109"/>
                  </a:lnTo>
                  <a:lnTo>
                    <a:pt x="5954" y="123"/>
                  </a:lnTo>
                  <a:lnTo>
                    <a:pt x="5951" y="141"/>
                  </a:lnTo>
                  <a:lnTo>
                    <a:pt x="5947" y="160"/>
                  </a:lnTo>
                  <a:lnTo>
                    <a:pt x="5945" y="178"/>
                  </a:lnTo>
                  <a:lnTo>
                    <a:pt x="5943" y="191"/>
                  </a:lnTo>
                  <a:lnTo>
                    <a:pt x="5945" y="200"/>
                  </a:lnTo>
                  <a:lnTo>
                    <a:pt x="5947" y="191"/>
                  </a:lnTo>
                  <a:lnTo>
                    <a:pt x="5947" y="185"/>
                  </a:lnTo>
                  <a:lnTo>
                    <a:pt x="5949" y="180"/>
                  </a:lnTo>
                  <a:lnTo>
                    <a:pt x="5953" y="176"/>
                  </a:lnTo>
                  <a:lnTo>
                    <a:pt x="5956" y="172"/>
                  </a:lnTo>
                  <a:lnTo>
                    <a:pt x="5962" y="171"/>
                  </a:lnTo>
                  <a:lnTo>
                    <a:pt x="5962" y="211"/>
                  </a:lnTo>
                  <a:lnTo>
                    <a:pt x="5965" y="211"/>
                  </a:lnTo>
                  <a:lnTo>
                    <a:pt x="5965" y="203"/>
                  </a:lnTo>
                  <a:lnTo>
                    <a:pt x="5978" y="192"/>
                  </a:lnTo>
                  <a:lnTo>
                    <a:pt x="5987" y="178"/>
                  </a:lnTo>
                  <a:lnTo>
                    <a:pt x="5998" y="167"/>
                  </a:lnTo>
                  <a:lnTo>
                    <a:pt x="5998" y="183"/>
                  </a:lnTo>
                  <a:lnTo>
                    <a:pt x="5987" y="194"/>
                  </a:lnTo>
                  <a:lnTo>
                    <a:pt x="5980" y="209"/>
                  </a:lnTo>
                  <a:lnTo>
                    <a:pt x="5971" y="223"/>
                  </a:lnTo>
                  <a:lnTo>
                    <a:pt x="5962" y="236"/>
                  </a:lnTo>
                  <a:lnTo>
                    <a:pt x="5982" y="307"/>
                  </a:lnTo>
                  <a:lnTo>
                    <a:pt x="5985" y="307"/>
                  </a:lnTo>
                  <a:lnTo>
                    <a:pt x="5987" y="292"/>
                  </a:lnTo>
                  <a:lnTo>
                    <a:pt x="5991" y="283"/>
                  </a:lnTo>
                  <a:lnTo>
                    <a:pt x="5994" y="274"/>
                  </a:lnTo>
                  <a:lnTo>
                    <a:pt x="5994" y="254"/>
                  </a:lnTo>
                  <a:lnTo>
                    <a:pt x="5998" y="254"/>
                  </a:lnTo>
                  <a:lnTo>
                    <a:pt x="5998" y="654"/>
                  </a:lnTo>
                  <a:lnTo>
                    <a:pt x="0" y="654"/>
                  </a:lnTo>
                  <a:lnTo>
                    <a:pt x="0" y="247"/>
                  </a:lnTo>
                  <a:lnTo>
                    <a:pt x="2" y="247"/>
                  </a:lnTo>
                  <a:lnTo>
                    <a:pt x="2" y="254"/>
                  </a:lnTo>
                  <a:lnTo>
                    <a:pt x="5" y="254"/>
                  </a:lnTo>
                  <a:lnTo>
                    <a:pt x="5" y="271"/>
                  </a:lnTo>
                  <a:lnTo>
                    <a:pt x="11" y="271"/>
                  </a:lnTo>
                  <a:lnTo>
                    <a:pt x="14" y="307"/>
                  </a:lnTo>
                  <a:lnTo>
                    <a:pt x="25" y="307"/>
                  </a:lnTo>
                  <a:lnTo>
                    <a:pt x="25" y="323"/>
                  </a:lnTo>
                  <a:lnTo>
                    <a:pt x="31" y="323"/>
                  </a:lnTo>
                  <a:lnTo>
                    <a:pt x="31" y="403"/>
                  </a:lnTo>
                  <a:lnTo>
                    <a:pt x="34" y="403"/>
                  </a:lnTo>
                  <a:lnTo>
                    <a:pt x="34" y="434"/>
                  </a:lnTo>
                  <a:lnTo>
                    <a:pt x="38" y="434"/>
                  </a:lnTo>
                  <a:lnTo>
                    <a:pt x="42" y="300"/>
                  </a:lnTo>
                  <a:lnTo>
                    <a:pt x="38" y="283"/>
                  </a:lnTo>
                  <a:lnTo>
                    <a:pt x="33" y="269"/>
                  </a:lnTo>
                  <a:lnTo>
                    <a:pt x="31" y="251"/>
                  </a:lnTo>
                  <a:lnTo>
                    <a:pt x="34" y="251"/>
                  </a:lnTo>
                  <a:lnTo>
                    <a:pt x="34" y="254"/>
                  </a:lnTo>
                  <a:lnTo>
                    <a:pt x="38" y="254"/>
                  </a:lnTo>
                  <a:lnTo>
                    <a:pt x="42" y="267"/>
                  </a:lnTo>
                  <a:lnTo>
                    <a:pt x="45" y="278"/>
                  </a:lnTo>
                  <a:lnTo>
                    <a:pt x="51" y="287"/>
                  </a:lnTo>
                  <a:lnTo>
                    <a:pt x="54" y="207"/>
                  </a:lnTo>
                  <a:lnTo>
                    <a:pt x="45" y="203"/>
                  </a:lnTo>
                  <a:lnTo>
                    <a:pt x="42" y="187"/>
                  </a:lnTo>
                  <a:lnTo>
                    <a:pt x="51" y="187"/>
                  </a:lnTo>
                  <a:lnTo>
                    <a:pt x="45" y="174"/>
                  </a:lnTo>
                  <a:lnTo>
                    <a:pt x="42" y="161"/>
                  </a:lnTo>
                  <a:lnTo>
                    <a:pt x="38" y="147"/>
                  </a:lnTo>
                  <a:lnTo>
                    <a:pt x="43" y="149"/>
                  </a:lnTo>
                  <a:lnTo>
                    <a:pt x="47" y="151"/>
                  </a:lnTo>
                  <a:lnTo>
                    <a:pt x="47" y="151"/>
                  </a:lnTo>
                  <a:lnTo>
                    <a:pt x="49" y="152"/>
                  </a:lnTo>
                  <a:lnTo>
                    <a:pt x="47" y="154"/>
                  </a:lnTo>
                  <a:lnTo>
                    <a:pt x="47" y="156"/>
                  </a:lnTo>
                  <a:lnTo>
                    <a:pt x="47" y="158"/>
                  </a:lnTo>
                  <a:lnTo>
                    <a:pt x="49" y="160"/>
                  </a:lnTo>
                  <a:lnTo>
                    <a:pt x="51" y="163"/>
                  </a:lnTo>
                  <a:lnTo>
                    <a:pt x="54" y="163"/>
                  </a:lnTo>
                  <a:lnTo>
                    <a:pt x="51" y="123"/>
                  </a:lnTo>
                  <a:lnTo>
                    <a:pt x="62" y="123"/>
                  </a:lnTo>
                  <a:lnTo>
                    <a:pt x="65" y="147"/>
                  </a:lnTo>
                  <a:lnTo>
                    <a:pt x="71" y="167"/>
                  </a:lnTo>
                  <a:lnTo>
                    <a:pt x="71" y="203"/>
                  </a:lnTo>
                  <a:lnTo>
                    <a:pt x="74" y="203"/>
                  </a:lnTo>
                  <a:lnTo>
                    <a:pt x="74" y="231"/>
                  </a:lnTo>
                  <a:lnTo>
                    <a:pt x="78" y="231"/>
                  </a:lnTo>
                  <a:lnTo>
                    <a:pt x="78" y="240"/>
                  </a:lnTo>
                  <a:lnTo>
                    <a:pt x="82" y="240"/>
                  </a:lnTo>
                  <a:lnTo>
                    <a:pt x="85" y="263"/>
                  </a:lnTo>
                  <a:lnTo>
                    <a:pt x="91" y="263"/>
                  </a:lnTo>
                  <a:lnTo>
                    <a:pt x="91" y="231"/>
                  </a:lnTo>
                  <a:lnTo>
                    <a:pt x="93" y="201"/>
                  </a:lnTo>
                  <a:lnTo>
                    <a:pt x="98" y="176"/>
                  </a:lnTo>
                  <a:lnTo>
                    <a:pt x="102" y="176"/>
                  </a:lnTo>
                  <a:lnTo>
                    <a:pt x="102" y="180"/>
                  </a:lnTo>
                  <a:lnTo>
                    <a:pt x="103" y="189"/>
                  </a:lnTo>
                  <a:lnTo>
                    <a:pt x="103" y="203"/>
                  </a:lnTo>
                  <a:lnTo>
                    <a:pt x="100" y="220"/>
                  </a:lnTo>
                  <a:lnTo>
                    <a:pt x="96" y="236"/>
                  </a:lnTo>
                  <a:lnTo>
                    <a:pt x="98" y="251"/>
                  </a:lnTo>
                  <a:lnTo>
                    <a:pt x="102" y="251"/>
                  </a:lnTo>
                  <a:lnTo>
                    <a:pt x="102" y="283"/>
                  </a:lnTo>
                  <a:lnTo>
                    <a:pt x="105" y="283"/>
                  </a:lnTo>
                  <a:lnTo>
                    <a:pt x="105" y="323"/>
                  </a:lnTo>
                  <a:lnTo>
                    <a:pt x="111" y="323"/>
                  </a:lnTo>
                  <a:lnTo>
                    <a:pt x="111" y="343"/>
                  </a:lnTo>
                  <a:lnTo>
                    <a:pt x="114" y="343"/>
                  </a:lnTo>
                  <a:lnTo>
                    <a:pt x="114" y="356"/>
                  </a:lnTo>
                  <a:lnTo>
                    <a:pt x="118" y="356"/>
                  </a:lnTo>
                  <a:lnTo>
                    <a:pt x="120" y="367"/>
                  </a:lnTo>
                  <a:lnTo>
                    <a:pt x="120" y="380"/>
                  </a:lnTo>
                  <a:lnTo>
                    <a:pt x="122" y="391"/>
                  </a:lnTo>
                  <a:lnTo>
                    <a:pt x="125" y="400"/>
                  </a:lnTo>
                  <a:lnTo>
                    <a:pt x="122" y="303"/>
                  </a:lnTo>
                  <a:lnTo>
                    <a:pt x="116" y="287"/>
                  </a:lnTo>
                  <a:lnTo>
                    <a:pt x="111" y="272"/>
                  </a:lnTo>
                  <a:lnTo>
                    <a:pt x="105" y="254"/>
                  </a:lnTo>
                  <a:lnTo>
                    <a:pt x="118" y="260"/>
                  </a:lnTo>
                  <a:lnTo>
                    <a:pt x="138" y="334"/>
                  </a:lnTo>
                  <a:lnTo>
                    <a:pt x="140" y="334"/>
                  </a:lnTo>
                  <a:lnTo>
                    <a:pt x="140" y="334"/>
                  </a:lnTo>
                  <a:lnTo>
                    <a:pt x="140" y="334"/>
                  </a:lnTo>
                  <a:lnTo>
                    <a:pt x="140" y="334"/>
                  </a:lnTo>
                  <a:lnTo>
                    <a:pt x="142" y="332"/>
                  </a:lnTo>
                  <a:lnTo>
                    <a:pt x="142" y="331"/>
                  </a:lnTo>
                  <a:lnTo>
                    <a:pt x="145" y="331"/>
                  </a:lnTo>
                  <a:lnTo>
                    <a:pt x="142" y="314"/>
                  </a:lnTo>
                  <a:lnTo>
                    <a:pt x="143" y="294"/>
                  </a:lnTo>
                  <a:lnTo>
                    <a:pt x="143" y="269"/>
                  </a:lnTo>
                  <a:lnTo>
                    <a:pt x="143" y="245"/>
                  </a:lnTo>
                  <a:lnTo>
                    <a:pt x="145" y="223"/>
                  </a:lnTo>
                  <a:lnTo>
                    <a:pt x="151" y="223"/>
                  </a:lnTo>
                  <a:lnTo>
                    <a:pt x="145" y="214"/>
                  </a:lnTo>
                  <a:lnTo>
                    <a:pt x="151" y="214"/>
                  </a:lnTo>
                  <a:lnTo>
                    <a:pt x="151" y="180"/>
                  </a:lnTo>
                  <a:lnTo>
                    <a:pt x="154" y="180"/>
                  </a:lnTo>
                  <a:lnTo>
                    <a:pt x="154" y="154"/>
                  </a:lnTo>
                  <a:lnTo>
                    <a:pt x="162" y="132"/>
                  </a:lnTo>
                  <a:lnTo>
                    <a:pt x="165" y="107"/>
                  </a:lnTo>
                  <a:lnTo>
                    <a:pt x="174" y="107"/>
                  </a:lnTo>
                  <a:lnTo>
                    <a:pt x="165" y="167"/>
                  </a:lnTo>
                  <a:lnTo>
                    <a:pt x="162" y="167"/>
                  </a:lnTo>
                  <a:lnTo>
                    <a:pt x="162" y="203"/>
                  </a:lnTo>
                  <a:lnTo>
                    <a:pt x="158" y="203"/>
                  </a:lnTo>
                  <a:lnTo>
                    <a:pt x="162" y="211"/>
                  </a:lnTo>
                  <a:lnTo>
                    <a:pt x="162" y="214"/>
                  </a:lnTo>
                  <a:lnTo>
                    <a:pt x="160" y="218"/>
                  </a:lnTo>
                  <a:lnTo>
                    <a:pt x="158" y="218"/>
                  </a:lnTo>
                  <a:lnTo>
                    <a:pt x="158" y="220"/>
                  </a:lnTo>
                  <a:lnTo>
                    <a:pt x="162" y="260"/>
                  </a:lnTo>
                  <a:lnTo>
                    <a:pt x="162" y="323"/>
                  </a:lnTo>
                  <a:lnTo>
                    <a:pt x="165" y="323"/>
                  </a:lnTo>
                  <a:lnTo>
                    <a:pt x="167" y="336"/>
                  </a:lnTo>
                  <a:lnTo>
                    <a:pt x="167" y="349"/>
                  </a:lnTo>
                  <a:lnTo>
                    <a:pt x="171" y="360"/>
                  </a:lnTo>
                  <a:lnTo>
                    <a:pt x="174" y="327"/>
                  </a:lnTo>
                  <a:lnTo>
                    <a:pt x="178" y="327"/>
                  </a:lnTo>
                  <a:lnTo>
                    <a:pt x="178" y="320"/>
                  </a:lnTo>
                  <a:lnTo>
                    <a:pt x="182" y="320"/>
                  </a:lnTo>
                  <a:lnTo>
                    <a:pt x="185" y="300"/>
                  </a:lnTo>
                  <a:lnTo>
                    <a:pt x="202" y="287"/>
                  </a:lnTo>
                  <a:lnTo>
                    <a:pt x="203" y="256"/>
                  </a:lnTo>
                  <a:lnTo>
                    <a:pt x="205" y="221"/>
                  </a:lnTo>
                  <a:lnTo>
                    <a:pt x="211" y="185"/>
                  </a:lnTo>
                  <a:lnTo>
                    <a:pt x="218" y="154"/>
                  </a:lnTo>
                  <a:lnTo>
                    <a:pt x="220" y="143"/>
                  </a:lnTo>
                  <a:lnTo>
                    <a:pt x="220" y="132"/>
                  </a:lnTo>
                  <a:lnTo>
                    <a:pt x="223" y="123"/>
                  </a:lnTo>
                  <a:lnTo>
                    <a:pt x="231" y="114"/>
                  </a:lnTo>
                  <a:lnTo>
                    <a:pt x="231" y="114"/>
                  </a:lnTo>
                  <a:lnTo>
                    <a:pt x="231" y="112"/>
                  </a:lnTo>
                  <a:lnTo>
                    <a:pt x="231" y="112"/>
                  </a:lnTo>
                  <a:lnTo>
                    <a:pt x="233" y="112"/>
                  </a:lnTo>
                  <a:lnTo>
                    <a:pt x="233" y="112"/>
                  </a:lnTo>
                  <a:lnTo>
                    <a:pt x="234" y="111"/>
                  </a:lnTo>
                  <a:lnTo>
                    <a:pt x="234" y="131"/>
                  </a:lnTo>
                  <a:lnTo>
                    <a:pt x="231" y="131"/>
                  </a:lnTo>
                  <a:lnTo>
                    <a:pt x="222" y="191"/>
                  </a:lnTo>
                  <a:lnTo>
                    <a:pt x="218" y="211"/>
                  </a:lnTo>
                  <a:lnTo>
                    <a:pt x="216" y="238"/>
                  </a:lnTo>
                  <a:lnTo>
                    <a:pt x="216" y="271"/>
                  </a:lnTo>
                  <a:lnTo>
                    <a:pt x="216" y="305"/>
                  </a:lnTo>
                  <a:lnTo>
                    <a:pt x="216" y="338"/>
                  </a:lnTo>
                  <a:lnTo>
                    <a:pt x="218" y="365"/>
                  </a:lnTo>
                  <a:lnTo>
                    <a:pt x="222" y="383"/>
                  </a:lnTo>
                  <a:lnTo>
                    <a:pt x="223" y="394"/>
                  </a:lnTo>
                  <a:lnTo>
                    <a:pt x="222" y="407"/>
                  </a:lnTo>
                  <a:lnTo>
                    <a:pt x="222" y="418"/>
                  </a:lnTo>
                  <a:lnTo>
                    <a:pt x="225" y="427"/>
                  </a:lnTo>
                  <a:lnTo>
                    <a:pt x="225" y="283"/>
                  </a:lnTo>
                  <a:lnTo>
                    <a:pt x="222" y="283"/>
                  </a:lnTo>
                  <a:lnTo>
                    <a:pt x="222" y="251"/>
                  </a:lnTo>
                  <a:lnTo>
                    <a:pt x="234" y="254"/>
                  </a:lnTo>
                  <a:lnTo>
                    <a:pt x="238" y="283"/>
                  </a:lnTo>
                  <a:lnTo>
                    <a:pt x="242" y="283"/>
                  </a:lnTo>
                  <a:lnTo>
                    <a:pt x="251" y="207"/>
                  </a:lnTo>
                  <a:lnTo>
                    <a:pt x="254" y="207"/>
                  </a:lnTo>
                  <a:lnTo>
                    <a:pt x="254" y="196"/>
                  </a:lnTo>
                  <a:lnTo>
                    <a:pt x="258" y="196"/>
                  </a:lnTo>
                  <a:lnTo>
                    <a:pt x="258" y="180"/>
                  </a:lnTo>
                  <a:lnTo>
                    <a:pt x="262" y="180"/>
                  </a:lnTo>
                  <a:lnTo>
                    <a:pt x="262" y="169"/>
                  </a:lnTo>
                  <a:lnTo>
                    <a:pt x="258" y="156"/>
                  </a:lnTo>
                  <a:lnTo>
                    <a:pt x="253" y="143"/>
                  </a:lnTo>
                  <a:lnTo>
                    <a:pt x="251" y="131"/>
                  </a:lnTo>
                  <a:lnTo>
                    <a:pt x="254" y="132"/>
                  </a:lnTo>
                  <a:lnTo>
                    <a:pt x="258" y="132"/>
                  </a:lnTo>
                  <a:lnTo>
                    <a:pt x="260" y="134"/>
                  </a:lnTo>
                  <a:lnTo>
                    <a:pt x="260" y="136"/>
                  </a:lnTo>
                  <a:lnTo>
                    <a:pt x="262" y="138"/>
                  </a:lnTo>
                  <a:lnTo>
                    <a:pt x="262" y="143"/>
                  </a:lnTo>
                  <a:lnTo>
                    <a:pt x="269" y="154"/>
                  </a:lnTo>
                  <a:lnTo>
                    <a:pt x="273" y="171"/>
                  </a:lnTo>
                  <a:lnTo>
                    <a:pt x="274" y="185"/>
                  </a:lnTo>
                  <a:lnTo>
                    <a:pt x="276" y="200"/>
                  </a:lnTo>
                  <a:lnTo>
                    <a:pt x="282" y="211"/>
                  </a:lnTo>
                  <a:lnTo>
                    <a:pt x="282" y="203"/>
                  </a:lnTo>
                  <a:lnTo>
                    <a:pt x="285" y="192"/>
                  </a:lnTo>
                  <a:lnTo>
                    <a:pt x="285" y="180"/>
                  </a:lnTo>
                  <a:lnTo>
                    <a:pt x="282" y="167"/>
                  </a:lnTo>
                  <a:lnTo>
                    <a:pt x="294" y="167"/>
                  </a:lnTo>
                  <a:lnTo>
                    <a:pt x="294" y="151"/>
                  </a:lnTo>
                  <a:lnTo>
                    <a:pt x="305" y="151"/>
                  </a:lnTo>
                  <a:lnTo>
                    <a:pt x="302" y="200"/>
                  </a:lnTo>
                  <a:lnTo>
                    <a:pt x="311" y="203"/>
                  </a:lnTo>
                  <a:lnTo>
                    <a:pt x="311" y="220"/>
                  </a:lnTo>
                  <a:lnTo>
                    <a:pt x="314" y="220"/>
                  </a:lnTo>
                  <a:lnTo>
                    <a:pt x="318" y="236"/>
                  </a:lnTo>
                  <a:lnTo>
                    <a:pt x="322" y="236"/>
                  </a:lnTo>
                  <a:lnTo>
                    <a:pt x="331" y="271"/>
                  </a:lnTo>
                  <a:lnTo>
                    <a:pt x="338" y="271"/>
                  </a:lnTo>
                  <a:lnTo>
                    <a:pt x="342" y="307"/>
                  </a:lnTo>
                  <a:lnTo>
                    <a:pt x="345" y="307"/>
                  </a:lnTo>
                  <a:lnTo>
                    <a:pt x="345" y="303"/>
                  </a:lnTo>
                  <a:lnTo>
                    <a:pt x="354" y="289"/>
                  </a:lnTo>
                  <a:lnTo>
                    <a:pt x="356" y="269"/>
                  </a:lnTo>
                  <a:lnTo>
                    <a:pt x="356" y="245"/>
                  </a:lnTo>
                  <a:lnTo>
                    <a:pt x="354" y="221"/>
                  </a:lnTo>
                  <a:lnTo>
                    <a:pt x="353" y="198"/>
                  </a:lnTo>
                  <a:lnTo>
                    <a:pt x="351" y="180"/>
                  </a:lnTo>
                  <a:lnTo>
                    <a:pt x="354" y="180"/>
                  </a:lnTo>
                  <a:lnTo>
                    <a:pt x="354" y="183"/>
                  </a:lnTo>
                  <a:lnTo>
                    <a:pt x="356" y="185"/>
                  </a:lnTo>
                  <a:lnTo>
                    <a:pt x="356" y="185"/>
                  </a:lnTo>
                  <a:lnTo>
                    <a:pt x="356" y="183"/>
                  </a:lnTo>
                  <a:lnTo>
                    <a:pt x="358" y="181"/>
                  </a:lnTo>
                  <a:lnTo>
                    <a:pt x="358" y="178"/>
                  </a:lnTo>
                  <a:lnTo>
                    <a:pt x="358" y="176"/>
                  </a:lnTo>
                  <a:lnTo>
                    <a:pt x="358" y="176"/>
                  </a:lnTo>
                  <a:lnTo>
                    <a:pt x="354" y="176"/>
                  </a:lnTo>
                  <a:lnTo>
                    <a:pt x="345" y="123"/>
                  </a:lnTo>
                  <a:lnTo>
                    <a:pt x="342" y="123"/>
                  </a:lnTo>
                  <a:lnTo>
                    <a:pt x="342" y="100"/>
                  </a:lnTo>
                  <a:lnTo>
                    <a:pt x="338" y="100"/>
                  </a:lnTo>
                  <a:lnTo>
                    <a:pt x="334" y="80"/>
                  </a:lnTo>
                  <a:lnTo>
                    <a:pt x="345" y="80"/>
                  </a:lnTo>
                  <a:lnTo>
                    <a:pt x="351" y="112"/>
                  </a:lnTo>
                  <a:lnTo>
                    <a:pt x="360" y="145"/>
                  </a:lnTo>
                  <a:lnTo>
                    <a:pt x="371" y="176"/>
                  </a:lnTo>
                  <a:lnTo>
                    <a:pt x="378" y="240"/>
                  </a:lnTo>
                  <a:lnTo>
                    <a:pt x="382" y="240"/>
                  </a:lnTo>
                  <a:lnTo>
                    <a:pt x="382" y="236"/>
                  </a:lnTo>
                  <a:lnTo>
                    <a:pt x="389" y="227"/>
                  </a:lnTo>
                  <a:lnTo>
                    <a:pt x="391" y="218"/>
                  </a:lnTo>
                  <a:lnTo>
                    <a:pt x="391" y="207"/>
                  </a:lnTo>
                  <a:lnTo>
                    <a:pt x="394" y="196"/>
                  </a:lnTo>
                  <a:lnTo>
                    <a:pt x="405" y="156"/>
                  </a:lnTo>
                  <a:lnTo>
                    <a:pt x="414" y="114"/>
                  </a:lnTo>
                  <a:lnTo>
                    <a:pt x="422" y="114"/>
                  </a:lnTo>
                  <a:lnTo>
                    <a:pt x="420" y="143"/>
                  </a:lnTo>
                  <a:lnTo>
                    <a:pt x="413" y="169"/>
                  </a:lnTo>
                  <a:lnTo>
                    <a:pt x="407" y="194"/>
                  </a:lnTo>
                  <a:lnTo>
                    <a:pt x="402" y="220"/>
                  </a:lnTo>
                  <a:lnTo>
                    <a:pt x="405" y="220"/>
                  </a:lnTo>
                  <a:lnTo>
                    <a:pt x="405" y="211"/>
                  </a:lnTo>
                  <a:lnTo>
                    <a:pt x="413" y="198"/>
                  </a:lnTo>
                  <a:lnTo>
                    <a:pt x="420" y="178"/>
                  </a:lnTo>
                  <a:lnTo>
                    <a:pt x="423" y="154"/>
                  </a:lnTo>
                  <a:lnTo>
                    <a:pt x="429" y="132"/>
                  </a:lnTo>
                  <a:lnTo>
                    <a:pt x="434" y="114"/>
                  </a:lnTo>
                  <a:lnTo>
                    <a:pt x="438" y="114"/>
                  </a:lnTo>
                  <a:lnTo>
                    <a:pt x="438" y="140"/>
                  </a:lnTo>
                  <a:lnTo>
                    <a:pt x="434" y="140"/>
                  </a:lnTo>
                  <a:lnTo>
                    <a:pt x="434" y="160"/>
                  </a:lnTo>
                  <a:lnTo>
                    <a:pt x="431" y="160"/>
                  </a:lnTo>
                  <a:lnTo>
                    <a:pt x="423" y="189"/>
                  </a:lnTo>
                  <a:lnTo>
                    <a:pt x="423" y="220"/>
                  </a:lnTo>
                  <a:lnTo>
                    <a:pt x="425" y="252"/>
                  </a:lnTo>
                  <a:lnTo>
                    <a:pt x="425" y="287"/>
                  </a:lnTo>
                  <a:lnTo>
                    <a:pt x="434" y="287"/>
                  </a:lnTo>
                  <a:lnTo>
                    <a:pt x="434" y="311"/>
                  </a:lnTo>
                  <a:lnTo>
                    <a:pt x="438" y="311"/>
                  </a:lnTo>
                  <a:lnTo>
                    <a:pt x="438" y="307"/>
                  </a:lnTo>
                  <a:lnTo>
                    <a:pt x="442" y="307"/>
                  </a:lnTo>
                  <a:lnTo>
                    <a:pt x="451" y="260"/>
                  </a:lnTo>
                  <a:lnTo>
                    <a:pt x="454" y="260"/>
                  </a:lnTo>
                  <a:lnTo>
                    <a:pt x="454" y="243"/>
                  </a:lnTo>
                  <a:lnTo>
                    <a:pt x="458" y="243"/>
                  </a:lnTo>
                  <a:lnTo>
                    <a:pt x="458" y="223"/>
                  </a:lnTo>
                  <a:lnTo>
                    <a:pt x="462" y="223"/>
                  </a:lnTo>
                  <a:lnTo>
                    <a:pt x="462" y="211"/>
                  </a:lnTo>
                  <a:lnTo>
                    <a:pt x="465" y="211"/>
                  </a:lnTo>
                  <a:lnTo>
                    <a:pt x="465" y="196"/>
                  </a:lnTo>
                  <a:lnTo>
                    <a:pt x="471" y="196"/>
                  </a:lnTo>
                  <a:lnTo>
                    <a:pt x="471" y="176"/>
                  </a:lnTo>
                  <a:lnTo>
                    <a:pt x="476" y="156"/>
                  </a:lnTo>
                  <a:lnTo>
                    <a:pt x="480" y="138"/>
                  </a:lnTo>
                  <a:lnTo>
                    <a:pt x="482" y="114"/>
                  </a:lnTo>
                  <a:lnTo>
                    <a:pt x="494" y="114"/>
                  </a:lnTo>
                  <a:lnTo>
                    <a:pt x="494" y="120"/>
                  </a:lnTo>
                  <a:lnTo>
                    <a:pt x="491" y="120"/>
                  </a:lnTo>
                  <a:lnTo>
                    <a:pt x="491" y="143"/>
                  </a:lnTo>
                  <a:lnTo>
                    <a:pt x="485" y="143"/>
                  </a:lnTo>
                  <a:lnTo>
                    <a:pt x="474" y="211"/>
                  </a:lnTo>
                  <a:lnTo>
                    <a:pt x="478" y="211"/>
                  </a:lnTo>
                  <a:lnTo>
                    <a:pt x="494" y="154"/>
                  </a:lnTo>
                  <a:lnTo>
                    <a:pt x="502" y="154"/>
                  </a:lnTo>
                  <a:lnTo>
                    <a:pt x="498" y="176"/>
                  </a:lnTo>
                  <a:lnTo>
                    <a:pt x="491" y="194"/>
                  </a:lnTo>
                  <a:lnTo>
                    <a:pt x="485" y="214"/>
                  </a:lnTo>
                  <a:lnTo>
                    <a:pt x="494" y="214"/>
                  </a:lnTo>
                  <a:lnTo>
                    <a:pt x="494" y="231"/>
                  </a:lnTo>
                  <a:lnTo>
                    <a:pt x="498" y="231"/>
                  </a:lnTo>
                  <a:lnTo>
                    <a:pt x="500" y="216"/>
                  </a:lnTo>
                  <a:lnTo>
                    <a:pt x="505" y="203"/>
                  </a:lnTo>
                  <a:lnTo>
                    <a:pt x="511" y="191"/>
                  </a:lnTo>
                  <a:lnTo>
                    <a:pt x="511" y="171"/>
                  </a:lnTo>
                  <a:lnTo>
                    <a:pt x="514" y="171"/>
                  </a:lnTo>
                  <a:lnTo>
                    <a:pt x="516" y="169"/>
                  </a:lnTo>
                  <a:lnTo>
                    <a:pt x="516" y="169"/>
                  </a:lnTo>
                  <a:lnTo>
                    <a:pt x="516" y="169"/>
                  </a:lnTo>
                  <a:lnTo>
                    <a:pt x="518" y="169"/>
                  </a:lnTo>
                  <a:lnTo>
                    <a:pt x="520" y="169"/>
                  </a:lnTo>
                  <a:lnTo>
                    <a:pt x="522" y="167"/>
                  </a:lnTo>
                  <a:lnTo>
                    <a:pt x="522" y="180"/>
                  </a:lnTo>
                  <a:lnTo>
                    <a:pt x="518" y="196"/>
                  </a:lnTo>
                  <a:lnTo>
                    <a:pt x="518" y="211"/>
                  </a:lnTo>
                  <a:lnTo>
                    <a:pt x="518" y="225"/>
                  </a:lnTo>
                  <a:lnTo>
                    <a:pt x="522" y="236"/>
                  </a:lnTo>
                  <a:lnTo>
                    <a:pt x="523" y="212"/>
                  </a:lnTo>
                  <a:lnTo>
                    <a:pt x="529" y="192"/>
                  </a:lnTo>
                  <a:lnTo>
                    <a:pt x="534" y="172"/>
                  </a:lnTo>
                  <a:lnTo>
                    <a:pt x="538" y="151"/>
                  </a:lnTo>
                  <a:lnTo>
                    <a:pt x="551" y="151"/>
                  </a:lnTo>
                  <a:lnTo>
                    <a:pt x="545" y="189"/>
                  </a:lnTo>
                  <a:lnTo>
                    <a:pt x="542" y="229"/>
                  </a:lnTo>
                  <a:lnTo>
                    <a:pt x="538" y="271"/>
                  </a:lnTo>
                  <a:lnTo>
                    <a:pt x="540" y="311"/>
                  </a:lnTo>
                  <a:lnTo>
                    <a:pt x="545" y="347"/>
                  </a:lnTo>
                  <a:lnTo>
                    <a:pt x="547" y="360"/>
                  </a:lnTo>
                  <a:lnTo>
                    <a:pt x="549" y="374"/>
                  </a:lnTo>
                  <a:lnTo>
                    <a:pt x="549" y="389"/>
                  </a:lnTo>
                  <a:lnTo>
                    <a:pt x="549" y="401"/>
                  </a:lnTo>
                  <a:lnTo>
                    <a:pt x="554" y="411"/>
                  </a:lnTo>
                  <a:lnTo>
                    <a:pt x="554" y="311"/>
                  </a:lnTo>
                  <a:lnTo>
                    <a:pt x="558" y="311"/>
                  </a:lnTo>
                  <a:lnTo>
                    <a:pt x="560" y="294"/>
                  </a:lnTo>
                  <a:lnTo>
                    <a:pt x="560" y="276"/>
                  </a:lnTo>
                  <a:lnTo>
                    <a:pt x="558" y="263"/>
                  </a:lnTo>
                  <a:lnTo>
                    <a:pt x="565" y="263"/>
                  </a:lnTo>
                  <a:lnTo>
                    <a:pt x="565" y="247"/>
                  </a:lnTo>
                  <a:lnTo>
                    <a:pt x="578" y="247"/>
                  </a:lnTo>
                  <a:lnTo>
                    <a:pt x="574" y="271"/>
                  </a:lnTo>
                  <a:lnTo>
                    <a:pt x="571" y="271"/>
                  </a:lnTo>
                  <a:lnTo>
                    <a:pt x="571" y="281"/>
                  </a:lnTo>
                  <a:lnTo>
                    <a:pt x="573" y="296"/>
                  </a:lnTo>
                  <a:lnTo>
                    <a:pt x="576" y="314"/>
                  </a:lnTo>
                  <a:lnTo>
                    <a:pt x="580" y="331"/>
                  </a:lnTo>
                  <a:lnTo>
                    <a:pt x="583" y="345"/>
                  </a:lnTo>
                  <a:lnTo>
                    <a:pt x="585" y="351"/>
                  </a:lnTo>
                  <a:lnTo>
                    <a:pt x="589" y="311"/>
                  </a:lnTo>
                  <a:lnTo>
                    <a:pt x="593" y="271"/>
                  </a:lnTo>
                  <a:lnTo>
                    <a:pt x="594" y="227"/>
                  </a:lnTo>
                  <a:lnTo>
                    <a:pt x="594" y="191"/>
                  </a:lnTo>
                  <a:lnTo>
                    <a:pt x="591" y="191"/>
                  </a:lnTo>
                  <a:lnTo>
                    <a:pt x="591" y="163"/>
                  </a:lnTo>
                  <a:lnTo>
                    <a:pt x="585" y="163"/>
                  </a:lnTo>
                  <a:lnTo>
                    <a:pt x="585" y="136"/>
                  </a:lnTo>
                  <a:lnTo>
                    <a:pt x="578" y="103"/>
                  </a:lnTo>
                  <a:lnTo>
                    <a:pt x="571" y="71"/>
                  </a:lnTo>
                  <a:lnTo>
                    <a:pt x="582" y="76"/>
                  </a:lnTo>
                  <a:lnTo>
                    <a:pt x="605" y="207"/>
                  </a:lnTo>
                  <a:lnTo>
                    <a:pt x="607" y="221"/>
                  </a:lnTo>
                  <a:lnTo>
                    <a:pt x="605" y="238"/>
                  </a:lnTo>
                  <a:lnTo>
                    <a:pt x="605" y="252"/>
                  </a:lnTo>
                  <a:lnTo>
                    <a:pt x="611" y="263"/>
                  </a:lnTo>
                  <a:lnTo>
                    <a:pt x="638" y="103"/>
                  </a:lnTo>
                  <a:lnTo>
                    <a:pt x="645" y="103"/>
                  </a:lnTo>
                  <a:lnTo>
                    <a:pt x="631" y="211"/>
                  </a:lnTo>
                  <a:lnTo>
                    <a:pt x="634" y="211"/>
                  </a:lnTo>
                  <a:lnTo>
                    <a:pt x="638" y="183"/>
                  </a:lnTo>
                  <a:lnTo>
                    <a:pt x="651" y="183"/>
                  </a:lnTo>
                  <a:lnTo>
                    <a:pt x="651" y="214"/>
                  </a:lnTo>
                  <a:lnTo>
                    <a:pt x="653" y="245"/>
                  </a:lnTo>
                  <a:lnTo>
                    <a:pt x="658" y="271"/>
                  </a:lnTo>
                  <a:lnTo>
                    <a:pt x="654" y="283"/>
                  </a:lnTo>
                  <a:lnTo>
                    <a:pt x="662" y="283"/>
                  </a:lnTo>
                  <a:lnTo>
                    <a:pt x="665" y="311"/>
                  </a:lnTo>
                  <a:lnTo>
                    <a:pt x="671" y="311"/>
                  </a:lnTo>
                  <a:lnTo>
                    <a:pt x="671" y="307"/>
                  </a:lnTo>
                  <a:lnTo>
                    <a:pt x="705" y="200"/>
                  </a:lnTo>
                  <a:lnTo>
                    <a:pt x="705" y="183"/>
                  </a:lnTo>
                  <a:lnTo>
                    <a:pt x="711" y="183"/>
                  </a:lnTo>
                  <a:lnTo>
                    <a:pt x="714" y="154"/>
                  </a:lnTo>
                  <a:lnTo>
                    <a:pt x="718" y="154"/>
                  </a:lnTo>
                  <a:lnTo>
                    <a:pt x="720" y="154"/>
                  </a:lnTo>
                  <a:lnTo>
                    <a:pt x="720" y="152"/>
                  </a:lnTo>
                  <a:lnTo>
                    <a:pt x="720" y="152"/>
                  </a:lnTo>
                  <a:lnTo>
                    <a:pt x="722" y="152"/>
                  </a:lnTo>
                  <a:lnTo>
                    <a:pt x="723" y="152"/>
                  </a:lnTo>
                  <a:lnTo>
                    <a:pt x="725" y="151"/>
                  </a:lnTo>
                  <a:lnTo>
                    <a:pt x="714" y="207"/>
                  </a:lnTo>
                  <a:lnTo>
                    <a:pt x="722" y="207"/>
                  </a:lnTo>
                  <a:lnTo>
                    <a:pt x="723" y="223"/>
                  </a:lnTo>
                  <a:lnTo>
                    <a:pt x="729" y="236"/>
                  </a:lnTo>
                  <a:lnTo>
                    <a:pt x="734" y="247"/>
                  </a:lnTo>
                  <a:lnTo>
                    <a:pt x="734" y="267"/>
                  </a:lnTo>
                  <a:lnTo>
                    <a:pt x="738" y="267"/>
                  </a:lnTo>
                  <a:lnTo>
                    <a:pt x="738" y="280"/>
                  </a:lnTo>
                  <a:lnTo>
                    <a:pt x="742" y="280"/>
                  </a:lnTo>
                  <a:lnTo>
                    <a:pt x="745" y="323"/>
                  </a:lnTo>
                  <a:lnTo>
                    <a:pt x="751" y="323"/>
                  </a:lnTo>
                  <a:lnTo>
                    <a:pt x="753" y="338"/>
                  </a:lnTo>
                  <a:lnTo>
                    <a:pt x="753" y="352"/>
                  </a:lnTo>
                  <a:lnTo>
                    <a:pt x="753" y="365"/>
                  </a:lnTo>
                  <a:lnTo>
                    <a:pt x="758" y="374"/>
                  </a:lnTo>
                  <a:lnTo>
                    <a:pt x="758" y="367"/>
                  </a:lnTo>
                  <a:lnTo>
                    <a:pt x="765" y="358"/>
                  </a:lnTo>
                  <a:lnTo>
                    <a:pt x="767" y="343"/>
                  </a:lnTo>
                  <a:lnTo>
                    <a:pt x="765" y="327"/>
                  </a:lnTo>
                  <a:lnTo>
                    <a:pt x="762" y="327"/>
                  </a:lnTo>
                  <a:lnTo>
                    <a:pt x="762" y="300"/>
                  </a:lnTo>
                  <a:lnTo>
                    <a:pt x="758" y="300"/>
                  </a:lnTo>
                  <a:lnTo>
                    <a:pt x="758" y="280"/>
                  </a:lnTo>
                  <a:lnTo>
                    <a:pt x="754" y="280"/>
                  </a:lnTo>
                  <a:lnTo>
                    <a:pt x="754" y="271"/>
                  </a:lnTo>
                  <a:lnTo>
                    <a:pt x="751" y="271"/>
                  </a:lnTo>
                  <a:lnTo>
                    <a:pt x="749" y="269"/>
                  </a:lnTo>
                  <a:lnTo>
                    <a:pt x="749" y="269"/>
                  </a:lnTo>
                  <a:lnTo>
                    <a:pt x="751" y="269"/>
                  </a:lnTo>
                  <a:lnTo>
                    <a:pt x="751" y="269"/>
                  </a:lnTo>
                  <a:lnTo>
                    <a:pt x="753" y="269"/>
                  </a:lnTo>
                  <a:lnTo>
                    <a:pt x="754" y="267"/>
                  </a:lnTo>
                  <a:lnTo>
                    <a:pt x="756" y="265"/>
                  </a:lnTo>
                  <a:lnTo>
                    <a:pt x="756" y="265"/>
                  </a:lnTo>
                  <a:lnTo>
                    <a:pt x="756" y="265"/>
                  </a:lnTo>
                  <a:lnTo>
                    <a:pt x="758" y="265"/>
                  </a:lnTo>
                  <a:lnTo>
                    <a:pt x="760" y="263"/>
                  </a:lnTo>
                  <a:lnTo>
                    <a:pt x="762" y="263"/>
                  </a:lnTo>
                  <a:lnTo>
                    <a:pt x="762" y="274"/>
                  </a:lnTo>
                  <a:lnTo>
                    <a:pt x="765" y="274"/>
                  </a:lnTo>
                  <a:lnTo>
                    <a:pt x="765" y="260"/>
                  </a:lnTo>
                  <a:lnTo>
                    <a:pt x="778" y="260"/>
                  </a:lnTo>
                  <a:lnTo>
                    <a:pt x="780" y="280"/>
                  </a:lnTo>
                  <a:lnTo>
                    <a:pt x="785" y="298"/>
                  </a:lnTo>
                  <a:lnTo>
                    <a:pt x="791" y="314"/>
                  </a:lnTo>
                  <a:lnTo>
                    <a:pt x="791" y="347"/>
                  </a:lnTo>
                  <a:lnTo>
                    <a:pt x="796" y="385"/>
                  </a:lnTo>
                  <a:lnTo>
                    <a:pt x="798" y="431"/>
                  </a:lnTo>
                  <a:lnTo>
                    <a:pt x="798" y="441"/>
                  </a:lnTo>
                  <a:lnTo>
                    <a:pt x="800" y="449"/>
                  </a:lnTo>
                  <a:lnTo>
                    <a:pt x="800" y="454"/>
                  </a:lnTo>
                  <a:lnTo>
                    <a:pt x="798" y="463"/>
                  </a:lnTo>
                  <a:lnTo>
                    <a:pt x="811" y="463"/>
                  </a:lnTo>
                  <a:lnTo>
                    <a:pt x="814" y="314"/>
                  </a:lnTo>
                  <a:lnTo>
                    <a:pt x="809" y="300"/>
                  </a:lnTo>
                  <a:lnTo>
                    <a:pt x="803" y="283"/>
                  </a:lnTo>
                  <a:lnTo>
                    <a:pt x="802" y="263"/>
                  </a:lnTo>
                  <a:lnTo>
                    <a:pt x="805" y="263"/>
                  </a:lnTo>
                  <a:lnTo>
                    <a:pt x="807" y="267"/>
                  </a:lnTo>
                  <a:lnTo>
                    <a:pt x="807" y="267"/>
                  </a:lnTo>
                  <a:lnTo>
                    <a:pt x="807" y="269"/>
                  </a:lnTo>
                  <a:lnTo>
                    <a:pt x="807" y="269"/>
                  </a:lnTo>
                  <a:lnTo>
                    <a:pt x="809" y="269"/>
                  </a:lnTo>
                  <a:lnTo>
                    <a:pt x="811" y="271"/>
                  </a:lnTo>
                  <a:lnTo>
                    <a:pt x="811" y="260"/>
                  </a:lnTo>
                  <a:lnTo>
                    <a:pt x="805" y="247"/>
                  </a:lnTo>
                  <a:lnTo>
                    <a:pt x="803" y="232"/>
                  </a:lnTo>
                  <a:lnTo>
                    <a:pt x="802" y="220"/>
                  </a:lnTo>
                  <a:lnTo>
                    <a:pt x="782" y="163"/>
                  </a:lnTo>
                  <a:lnTo>
                    <a:pt x="785" y="163"/>
                  </a:lnTo>
                  <a:lnTo>
                    <a:pt x="785" y="160"/>
                  </a:lnTo>
                  <a:lnTo>
                    <a:pt x="791" y="160"/>
                  </a:lnTo>
                  <a:lnTo>
                    <a:pt x="791" y="163"/>
                  </a:lnTo>
                  <a:lnTo>
                    <a:pt x="796" y="174"/>
                  </a:lnTo>
                  <a:lnTo>
                    <a:pt x="800" y="185"/>
                  </a:lnTo>
                  <a:lnTo>
                    <a:pt x="802" y="200"/>
                  </a:lnTo>
                  <a:lnTo>
                    <a:pt x="805" y="200"/>
                  </a:lnTo>
                  <a:lnTo>
                    <a:pt x="805" y="220"/>
                  </a:lnTo>
                  <a:lnTo>
                    <a:pt x="811" y="220"/>
                  </a:lnTo>
                  <a:lnTo>
                    <a:pt x="811" y="231"/>
                  </a:lnTo>
                  <a:lnTo>
                    <a:pt x="814" y="231"/>
                  </a:lnTo>
                  <a:lnTo>
                    <a:pt x="814" y="254"/>
                  </a:lnTo>
                  <a:lnTo>
                    <a:pt x="818" y="254"/>
                  </a:lnTo>
                  <a:lnTo>
                    <a:pt x="818" y="271"/>
                  </a:lnTo>
                  <a:lnTo>
                    <a:pt x="823" y="291"/>
                  </a:lnTo>
                  <a:lnTo>
                    <a:pt x="831" y="311"/>
                  </a:lnTo>
                  <a:lnTo>
                    <a:pt x="834" y="311"/>
                  </a:lnTo>
                  <a:lnTo>
                    <a:pt x="834" y="267"/>
                  </a:lnTo>
                  <a:lnTo>
                    <a:pt x="831" y="267"/>
                  </a:lnTo>
                  <a:lnTo>
                    <a:pt x="831" y="243"/>
                  </a:lnTo>
                  <a:lnTo>
                    <a:pt x="825" y="243"/>
                  </a:lnTo>
                  <a:lnTo>
                    <a:pt x="822" y="220"/>
                  </a:lnTo>
                  <a:lnTo>
                    <a:pt x="814" y="214"/>
                  </a:lnTo>
                  <a:lnTo>
                    <a:pt x="811" y="200"/>
                  </a:lnTo>
                  <a:lnTo>
                    <a:pt x="818" y="203"/>
                  </a:lnTo>
                  <a:lnTo>
                    <a:pt x="805" y="163"/>
                  </a:lnTo>
                  <a:lnTo>
                    <a:pt x="814" y="163"/>
                  </a:lnTo>
                  <a:lnTo>
                    <a:pt x="865" y="314"/>
                  </a:lnTo>
                  <a:lnTo>
                    <a:pt x="865" y="311"/>
                  </a:lnTo>
                  <a:lnTo>
                    <a:pt x="869" y="309"/>
                  </a:lnTo>
                  <a:lnTo>
                    <a:pt x="869" y="307"/>
                  </a:lnTo>
                  <a:lnTo>
                    <a:pt x="869" y="305"/>
                  </a:lnTo>
                  <a:lnTo>
                    <a:pt x="869" y="305"/>
                  </a:lnTo>
                  <a:lnTo>
                    <a:pt x="869" y="303"/>
                  </a:lnTo>
                  <a:lnTo>
                    <a:pt x="869" y="301"/>
                  </a:lnTo>
                  <a:lnTo>
                    <a:pt x="871" y="300"/>
                  </a:lnTo>
                  <a:lnTo>
                    <a:pt x="874" y="300"/>
                  </a:lnTo>
                  <a:lnTo>
                    <a:pt x="874" y="303"/>
                  </a:lnTo>
                  <a:lnTo>
                    <a:pt x="876" y="301"/>
                  </a:lnTo>
                  <a:lnTo>
                    <a:pt x="876" y="301"/>
                  </a:lnTo>
                  <a:lnTo>
                    <a:pt x="876" y="300"/>
                  </a:lnTo>
                  <a:lnTo>
                    <a:pt x="876" y="300"/>
                  </a:lnTo>
                  <a:lnTo>
                    <a:pt x="878" y="298"/>
                  </a:lnTo>
                  <a:lnTo>
                    <a:pt x="878" y="296"/>
                  </a:lnTo>
                  <a:lnTo>
                    <a:pt x="871" y="296"/>
                  </a:lnTo>
                  <a:lnTo>
                    <a:pt x="865" y="263"/>
                  </a:lnTo>
                  <a:lnTo>
                    <a:pt x="874" y="263"/>
                  </a:lnTo>
                  <a:lnTo>
                    <a:pt x="874" y="254"/>
                  </a:lnTo>
                  <a:lnTo>
                    <a:pt x="882" y="254"/>
                  </a:lnTo>
                  <a:lnTo>
                    <a:pt x="882" y="271"/>
                  </a:lnTo>
                  <a:lnTo>
                    <a:pt x="880" y="281"/>
                  </a:lnTo>
                  <a:lnTo>
                    <a:pt x="882" y="291"/>
                  </a:lnTo>
                  <a:lnTo>
                    <a:pt x="885" y="291"/>
                  </a:lnTo>
                  <a:lnTo>
                    <a:pt x="891" y="236"/>
                  </a:lnTo>
                  <a:lnTo>
                    <a:pt x="898" y="231"/>
                  </a:lnTo>
                  <a:lnTo>
                    <a:pt x="898" y="220"/>
                  </a:lnTo>
                  <a:lnTo>
                    <a:pt x="902" y="220"/>
                  </a:lnTo>
                  <a:lnTo>
                    <a:pt x="902" y="214"/>
                  </a:lnTo>
                  <a:lnTo>
                    <a:pt x="898" y="214"/>
                  </a:lnTo>
                  <a:lnTo>
                    <a:pt x="898" y="163"/>
                  </a:lnTo>
                  <a:lnTo>
                    <a:pt x="894" y="163"/>
                  </a:lnTo>
                  <a:lnTo>
                    <a:pt x="894" y="160"/>
                  </a:lnTo>
                  <a:lnTo>
                    <a:pt x="898" y="160"/>
                  </a:lnTo>
                  <a:lnTo>
                    <a:pt x="898" y="154"/>
                  </a:lnTo>
                  <a:lnTo>
                    <a:pt x="894" y="154"/>
                  </a:lnTo>
                  <a:lnTo>
                    <a:pt x="894" y="152"/>
                  </a:lnTo>
                  <a:lnTo>
                    <a:pt x="896" y="149"/>
                  </a:lnTo>
                  <a:lnTo>
                    <a:pt x="898" y="147"/>
                  </a:lnTo>
                  <a:lnTo>
                    <a:pt x="898" y="147"/>
                  </a:lnTo>
                  <a:lnTo>
                    <a:pt x="894" y="140"/>
                  </a:lnTo>
                  <a:lnTo>
                    <a:pt x="894" y="136"/>
                  </a:lnTo>
                  <a:lnTo>
                    <a:pt x="898" y="136"/>
                  </a:lnTo>
                  <a:lnTo>
                    <a:pt x="898" y="131"/>
                  </a:lnTo>
                  <a:lnTo>
                    <a:pt x="894" y="131"/>
                  </a:lnTo>
                  <a:lnTo>
                    <a:pt x="898" y="107"/>
                  </a:lnTo>
                  <a:lnTo>
                    <a:pt x="905" y="107"/>
                  </a:lnTo>
                  <a:lnTo>
                    <a:pt x="905" y="167"/>
                  </a:lnTo>
                  <a:lnTo>
                    <a:pt x="914" y="167"/>
                  </a:lnTo>
                  <a:lnTo>
                    <a:pt x="922" y="311"/>
                  </a:lnTo>
                  <a:lnTo>
                    <a:pt x="925" y="311"/>
                  </a:lnTo>
                  <a:lnTo>
                    <a:pt x="927" y="325"/>
                  </a:lnTo>
                  <a:lnTo>
                    <a:pt x="927" y="341"/>
                  </a:lnTo>
                  <a:lnTo>
                    <a:pt x="929" y="356"/>
                  </a:lnTo>
                  <a:lnTo>
                    <a:pt x="934" y="367"/>
                  </a:lnTo>
                  <a:lnTo>
                    <a:pt x="931" y="323"/>
                  </a:lnTo>
                  <a:lnTo>
                    <a:pt x="934" y="323"/>
                  </a:lnTo>
                  <a:lnTo>
                    <a:pt x="938" y="329"/>
                  </a:lnTo>
                  <a:lnTo>
                    <a:pt x="942" y="332"/>
                  </a:lnTo>
                  <a:lnTo>
                    <a:pt x="945" y="334"/>
                  </a:lnTo>
                  <a:lnTo>
                    <a:pt x="945" y="296"/>
                  </a:lnTo>
                  <a:lnTo>
                    <a:pt x="938" y="296"/>
                  </a:lnTo>
                  <a:lnTo>
                    <a:pt x="938" y="287"/>
                  </a:lnTo>
                  <a:lnTo>
                    <a:pt x="945" y="287"/>
                  </a:lnTo>
                  <a:lnTo>
                    <a:pt x="942" y="107"/>
                  </a:lnTo>
                  <a:lnTo>
                    <a:pt x="954" y="107"/>
                  </a:lnTo>
                  <a:lnTo>
                    <a:pt x="954" y="111"/>
                  </a:lnTo>
                  <a:lnTo>
                    <a:pt x="951" y="121"/>
                  </a:lnTo>
                  <a:lnTo>
                    <a:pt x="949" y="138"/>
                  </a:lnTo>
                  <a:lnTo>
                    <a:pt x="949" y="156"/>
                  </a:lnTo>
                  <a:lnTo>
                    <a:pt x="951" y="171"/>
                  </a:lnTo>
                  <a:lnTo>
                    <a:pt x="962" y="287"/>
                  </a:lnTo>
                  <a:lnTo>
                    <a:pt x="967" y="287"/>
                  </a:lnTo>
                  <a:lnTo>
                    <a:pt x="971" y="289"/>
                  </a:lnTo>
                  <a:lnTo>
                    <a:pt x="974" y="289"/>
                  </a:lnTo>
                  <a:lnTo>
                    <a:pt x="978" y="291"/>
                  </a:lnTo>
                  <a:lnTo>
                    <a:pt x="978" y="236"/>
                  </a:lnTo>
                  <a:lnTo>
                    <a:pt x="991" y="236"/>
                  </a:lnTo>
                  <a:lnTo>
                    <a:pt x="993" y="269"/>
                  </a:lnTo>
                  <a:lnTo>
                    <a:pt x="1002" y="300"/>
                  </a:lnTo>
                  <a:lnTo>
                    <a:pt x="1005" y="300"/>
                  </a:lnTo>
                  <a:lnTo>
                    <a:pt x="1005" y="143"/>
                  </a:lnTo>
                  <a:lnTo>
                    <a:pt x="1018" y="147"/>
                  </a:lnTo>
                  <a:lnTo>
                    <a:pt x="1022" y="189"/>
                  </a:lnTo>
                  <a:lnTo>
                    <a:pt x="1031" y="223"/>
                  </a:lnTo>
                  <a:lnTo>
                    <a:pt x="1031" y="254"/>
                  </a:lnTo>
                  <a:lnTo>
                    <a:pt x="1034" y="254"/>
                  </a:lnTo>
                  <a:lnTo>
                    <a:pt x="1038" y="300"/>
                  </a:lnTo>
                  <a:lnTo>
                    <a:pt x="1045" y="303"/>
                  </a:lnTo>
                  <a:lnTo>
                    <a:pt x="1045" y="314"/>
                  </a:lnTo>
                  <a:lnTo>
                    <a:pt x="1049" y="323"/>
                  </a:lnTo>
                  <a:lnTo>
                    <a:pt x="1054" y="329"/>
                  </a:lnTo>
                  <a:lnTo>
                    <a:pt x="1060" y="336"/>
                  </a:lnTo>
                  <a:lnTo>
                    <a:pt x="1065" y="340"/>
                  </a:lnTo>
                  <a:lnTo>
                    <a:pt x="1074" y="343"/>
                  </a:lnTo>
                  <a:lnTo>
                    <a:pt x="1074" y="347"/>
                  </a:lnTo>
                  <a:lnTo>
                    <a:pt x="1076" y="349"/>
                  </a:lnTo>
                  <a:lnTo>
                    <a:pt x="1076" y="351"/>
                  </a:lnTo>
                  <a:lnTo>
                    <a:pt x="1078" y="352"/>
                  </a:lnTo>
                  <a:lnTo>
                    <a:pt x="1080" y="354"/>
                  </a:lnTo>
                  <a:lnTo>
                    <a:pt x="1082" y="356"/>
                  </a:lnTo>
                  <a:lnTo>
                    <a:pt x="1082" y="360"/>
                  </a:lnTo>
                  <a:lnTo>
                    <a:pt x="1085" y="360"/>
                  </a:lnTo>
                  <a:lnTo>
                    <a:pt x="1085" y="351"/>
                  </a:lnTo>
                  <a:lnTo>
                    <a:pt x="1082" y="351"/>
                  </a:lnTo>
                  <a:lnTo>
                    <a:pt x="1082" y="323"/>
                  </a:lnTo>
                  <a:lnTo>
                    <a:pt x="1078" y="323"/>
                  </a:lnTo>
                  <a:lnTo>
                    <a:pt x="1071" y="287"/>
                  </a:lnTo>
                  <a:lnTo>
                    <a:pt x="1065" y="287"/>
                  </a:lnTo>
                  <a:lnTo>
                    <a:pt x="1065" y="274"/>
                  </a:lnTo>
                  <a:lnTo>
                    <a:pt x="1062" y="274"/>
                  </a:lnTo>
                  <a:lnTo>
                    <a:pt x="1060" y="272"/>
                  </a:lnTo>
                  <a:lnTo>
                    <a:pt x="1060" y="269"/>
                  </a:lnTo>
                  <a:lnTo>
                    <a:pt x="1058" y="265"/>
                  </a:lnTo>
                  <a:lnTo>
                    <a:pt x="1058" y="260"/>
                  </a:lnTo>
                  <a:lnTo>
                    <a:pt x="1062" y="260"/>
                  </a:lnTo>
                  <a:lnTo>
                    <a:pt x="1069" y="269"/>
                  </a:lnTo>
                  <a:lnTo>
                    <a:pt x="1074" y="280"/>
                  </a:lnTo>
                  <a:lnTo>
                    <a:pt x="1078" y="291"/>
                  </a:lnTo>
                  <a:lnTo>
                    <a:pt x="1082" y="291"/>
                  </a:lnTo>
                  <a:lnTo>
                    <a:pt x="1074" y="267"/>
                  </a:lnTo>
                  <a:lnTo>
                    <a:pt x="1063" y="243"/>
                  </a:lnTo>
                  <a:lnTo>
                    <a:pt x="1054" y="220"/>
                  </a:lnTo>
                  <a:lnTo>
                    <a:pt x="1058" y="220"/>
                  </a:lnTo>
                  <a:lnTo>
                    <a:pt x="1062" y="221"/>
                  </a:lnTo>
                  <a:lnTo>
                    <a:pt x="1063" y="221"/>
                  </a:lnTo>
                  <a:lnTo>
                    <a:pt x="1063" y="223"/>
                  </a:lnTo>
                  <a:lnTo>
                    <a:pt x="1065" y="227"/>
                  </a:lnTo>
                  <a:lnTo>
                    <a:pt x="1065" y="231"/>
                  </a:lnTo>
                  <a:lnTo>
                    <a:pt x="1076" y="245"/>
                  </a:lnTo>
                  <a:lnTo>
                    <a:pt x="1083" y="263"/>
                  </a:lnTo>
                  <a:lnTo>
                    <a:pt x="1089" y="283"/>
                  </a:lnTo>
                  <a:lnTo>
                    <a:pt x="1094" y="303"/>
                  </a:lnTo>
                  <a:lnTo>
                    <a:pt x="1098" y="303"/>
                  </a:lnTo>
                  <a:lnTo>
                    <a:pt x="1098" y="323"/>
                  </a:lnTo>
                  <a:lnTo>
                    <a:pt x="1102" y="323"/>
                  </a:lnTo>
                  <a:lnTo>
                    <a:pt x="1094" y="240"/>
                  </a:lnTo>
                  <a:lnTo>
                    <a:pt x="1091" y="240"/>
                  </a:lnTo>
                  <a:lnTo>
                    <a:pt x="1091" y="223"/>
                  </a:lnTo>
                  <a:lnTo>
                    <a:pt x="1085" y="223"/>
                  </a:lnTo>
                  <a:lnTo>
                    <a:pt x="1082" y="191"/>
                  </a:lnTo>
                  <a:lnTo>
                    <a:pt x="1078" y="191"/>
                  </a:lnTo>
                  <a:lnTo>
                    <a:pt x="1078" y="183"/>
                  </a:lnTo>
                  <a:lnTo>
                    <a:pt x="1074" y="183"/>
                  </a:lnTo>
                  <a:lnTo>
                    <a:pt x="1074" y="171"/>
                  </a:lnTo>
                  <a:lnTo>
                    <a:pt x="1071" y="171"/>
                  </a:lnTo>
                  <a:lnTo>
                    <a:pt x="1065" y="154"/>
                  </a:lnTo>
                  <a:lnTo>
                    <a:pt x="1062" y="154"/>
                  </a:lnTo>
                  <a:lnTo>
                    <a:pt x="1062" y="143"/>
                  </a:lnTo>
                  <a:lnTo>
                    <a:pt x="1058" y="143"/>
                  </a:lnTo>
                  <a:lnTo>
                    <a:pt x="1051" y="120"/>
                  </a:lnTo>
                  <a:lnTo>
                    <a:pt x="1045" y="120"/>
                  </a:lnTo>
                  <a:lnTo>
                    <a:pt x="1045" y="111"/>
                  </a:lnTo>
                  <a:lnTo>
                    <a:pt x="1038" y="98"/>
                  </a:lnTo>
                  <a:lnTo>
                    <a:pt x="1031" y="85"/>
                  </a:lnTo>
                  <a:lnTo>
                    <a:pt x="1025" y="67"/>
                  </a:lnTo>
                  <a:lnTo>
                    <a:pt x="1038" y="71"/>
                  </a:lnTo>
                  <a:lnTo>
                    <a:pt x="1042" y="89"/>
                  </a:lnTo>
                  <a:lnTo>
                    <a:pt x="1051" y="101"/>
                  </a:lnTo>
                  <a:lnTo>
                    <a:pt x="1058" y="114"/>
                  </a:lnTo>
                  <a:lnTo>
                    <a:pt x="1058" y="123"/>
                  </a:lnTo>
                  <a:lnTo>
                    <a:pt x="1062" y="123"/>
                  </a:lnTo>
                  <a:lnTo>
                    <a:pt x="1062" y="131"/>
                  </a:lnTo>
                  <a:lnTo>
                    <a:pt x="1065" y="131"/>
                  </a:lnTo>
                  <a:lnTo>
                    <a:pt x="1065" y="140"/>
                  </a:lnTo>
                  <a:lnTo>
                    <a:pt x="1071" y="140"/>
                  </a:lnTo>
                  <a:lnTo>
                    <a:pt x="1071" y="147"/>
                  </a:lnTo>
                  <a:lnTo>
                    <a:pt x="1074" y="147"/>
                  </a:lnTo>
                  <a:lnTo>
                    <a:pt x="1082" y="171"/>
                  </a:lnTo>
                  <a:lnTo>
                    <a:pt x="1085" y="171"/>
                  </a:lnTo>
                  <a:lnTo>
                    <a:pt x="1085" y="183"/>
                  </a:lnTo>
                  <a:lnTo>
                    <a:pt x="1091" y="183"/>
                  </a:lnTo>
                  <a:lnTo>
                    <a:pt x="1091" y="191"/>
                  </a:lnTo>
                  <a:lnTo>
                    <a:pt x="1094" y="191"/>
                  </a:lnTo>
                  <a:lnTo>
                    <a:pt x="1102" y="227"/>
                  </a:lnTo>
                  <a:lnTo>
                    <a:pt x="1105" y="227"/>
                  </a:lnTo>
                  <a:lnTo>
                    <a:pt x="1105" y="236"/>
                  </a:lnTo>
                  <a:lnTo>
                    <a:pt x="1111" y="236"/>
                  </a:lnTo>
                  <a:lnTo>
                    <a:pt x="1111" y="254"/>
                  </a:lnTo>
                  <a:lnTo>
                    <a:pt x="1114" y="254"/>
                  </a:lnTo>
                  <a:lnTo>
                    <a:pt x="1116" y="218"/>
                  </a:lnTo>
                  <a:lnTo>
                    <a:pt x="1118" y="178"/>
                  </a:lnTo>
                  <a:lnTo>
                    <a:pt x="1114" y="140"/>
                  </a:lnTo>
                  <a:lnTo>
                    <a:pt x="1105" y="103"/>
                  </a:lnTo>
                  <a:lnTo>
                    <a:pt x="1118" y="103"/>
                  </a:lnTo>
                  <a:lnTo>
                    <a:pt x="1123" y="134"/>
                  </a:lnTo>
                  <a:lnTo>
                    <a:pt x="1131" y="163"/>
                  </a:lnTo>
                  <a:lnTo>
                    <a:pt x="1131" y="178"/>
                  </a:lnTo>
                  <a:lnTo>
                    <a:pt x="1131" y="194"/>
                  </a:lnTo>
                  <a:lnTo>
                    <a:pt x="1129" y="209"/>
                  </a:lnTo>
                  <a:lnTo>
                    <a:pt x="1134" y="220"/>
                  </a:lnTo>
                  <a:lnTo>
                    <a:pt x="1138" y="180"/>
                  </a:lnTo>
                  <a:lnTo>
                    <a:pt x="1145" y="180"/>
                  </a:lnTo>
                  <a:lnTo>
                    <a:pt x="1151" y="196"/>
                  </a:lnTo>
                  <a:lnTo>
                    <a:pt x="1154" y="196"/>
                  </a:lnTo>
                  <a:lnTo>
                    <a:pt x="1154" y="211"/>
                  </a:lnTo>
                  <a:lnTo>
                    <a:pt x="1158" y="211"/>
                  </a:lnTo>
                  <a:lnTo>
                    <a:pt x="1162" y="247"/>
                  </a:lnTo>
                  <a:lnTo>
                    <a:pt x="1165" y="247"/>
                  </a:lnTo>
                  <a:lnTo>
                    <a:pt x="1165" y="271"/>
                  </a:lnTo>
                  <a:lnTo>
                    <a:pt x="1174" y="274"/>
                  </a:lnTo>
                  <a:lnTo>
                    <a:pt x="1174" y="283"/>
                  </a:lnTo>
                  <a:lnTo>
                    <a:pt x="1178" y="283"/>
                  </a:lnTo>
                  <a:lnTo>
                    <a:pt x="1178" y="296"/>
                  </a:lnTo>
                  <a:lnTo>
                    <a:pt x="1182" y="296"/>
                  </a:lnTo>
                  <a:lnTo>
                    <a:pt x="1185" y="320"/>
                  </a:lnTo>
                  <a:lnTo>
                    <a:pt x="1191" y="320"/>
                  </a:lnTo>
                  <a:lnTo>
                    <a:pt x="1193" y="291"/>
                  </a:lnTo>
                  <a:lnTo>
                    <a:pt x="1198" y="265"/>
                  </a:lnTo>
                  <a:lnTo>
                    <a:pt x="1207" y="240"/>
                  </a:lnTo>
                  <a:lnTo>
                    <a:pt x="1214" y="214"/>
                  </a:lnTo>
                  <a:lnTo>
                    <a:pt x="1211" y="154"/>
                  </a:lnTo>
                  <a:lnTo>
                    <a:pt x="1222" y="154"/>
                  </a:lnTo>
                  <a:lnTo>
                    <a:pt x="1225" y="214"/>
                  </a:lnTo>
                  <a:lnTo>
                    <a:pt x="1234" y="214"/>
                  </a:lnTo>
                  <a:lnTo>
                    <a:pt x="1238" y="231"/>
                  </a:lnTo>
                  <a:lnTo>
                    <a:pt x="1231" y="231"/>
                  </a:lnTo>
                  <a:lnTo>
                    <a:pt x="1231" y="223"/>
                  </a:lnTo>
                  <a:lnTo>
                    <a:pt x="1225" y="223"/>
                  </a:lnTo>
                  <a:lnTo>
                    <a:pt x="1225" y="327"/>
                  </a:lnTo>
                  <a:lnTo>
                    <a:pt x="1231" y="327"/>
                  </a:lnTo>
                  <a:lnTo>
                    <a:pt x="1231" y="340"/>
                  </a:lnTo>
                  <a:lnTo>
                    <a:pt x="1234" y="340"/>
                  </a:lnTo>
                  <a:lnTo>
                    <a:pt x="1234" y="334"/>
                  </a:lnTo>
                  <a:lnTo>
                    <a:pt x="1238" y="334"/>
                  </a:lnTo>
                  <a:lnTo>
                    <a:pt x="1245" y="340"/>
                  </a:lnTo>
                  <a:lnTo>
                    <a:pt x="1245" y="303"/>
                  </a:lnTo>
                  <a:lnTo>
                    <a:pt x="1242" y="303"/>
                  </a:lnTo>
                  <a:lnTo>
                    <a:pt x="1242" y="271"/>
                  </a:lnTo>
                  <a:lnTo>
                    <a:pt x="1231" y="236"/>
                  </a:lnTo>
                  <a:lnTo>
                    <a:pt x="1242" y="236"/>
                  </a:lnTo>
                  <a:lnTo>
                    <a:pt x="1245" y="254"/>
                  </a:lnTo>
                  <a:lnTo>
                    <a:pt x="1251" y="254"/>
                  </a:lnTo>
                  <a:lnTo>
                    <a:pt x="1251" y="274"/>
                  </a:lnTo>
                  <a:lnTo>
                    <a:pt x="1254" y="274"/>
                  </a:lnTo>
                  <a:lnTo>
                    <a:pt x="1254" y="283"/>
                  </a:lnTo>
                  <a:lnTo>
                    <a:pt x="1258" y="283"/>
                  </a:lnTo>
                  <a:lnTo>
                    <a:pt x="1258" y="300"/>
                  </a:lnTo>
                  <a:lnTo>
                    <a:pt x="1262" y="300"/>
                  </a:lnTo>
                  <a:lnTo>
                    <a:pt x="1262" y="314"/>
                  </a:lnTo>
                  <a:lnTo>
                    <a:pt x="1265" y="314"/>
                  </a:lnTo>
                  <a:lnTo>
                    <a:pt x="1271" y="343"/>
                  </a:lnTo>
                  <a:lnTo>
                    <a:pt x="1274" y="343"/>
                  </a:lnTo>
                  <a:lnTo>
                    <a:pt x="1278" y="334"/>
                  </a:lnTo>
                  <a:lnTo>
                    <a:pt x="1282" y="325"/>
                  </a:lnTo>
                  <a:lnTo>
                    <a:pt x="1282" y="311"/>
                  </a:lnTo>
                  <a:lnTo>
                    <a:pt x="1271" y="274"/>
                  </a:lnTo>
                  <a:lnTo>
                    <a:pt x="1282" y="280"/>
                  </a:lnTo>
                  <a:lnTo>
                    <a:pt x="1283" y="287"/>
                  </a:lnTo>
                  <a:lnTo>
                    <a:pt x="1287" y="301"/>
                  </a:lnTo>
                  <a:lnTo>
                    <a:pt x="1291" y="318"/>
                  </a:lnTo>
                  <a:lnTo>
                    <a:pt x="1294" y="332"/>
                  </a:lnTo>
                  <a:lnTo>
                    <a:pt x="1300" y="345"/>
                  </a:lnTo>
                  <a:lnTo>
                    <a:pt x="1302" y="351"/>
                  </a:lnTo>
                  <a:lnTo>
                    <a:pt x="1303" y="332"/>
                  </a:lnTo>
                  <a:lnTo>
                    <a:pt x="1305" y="316"/>
                  </a:lnTo>
                  <a:lnTo>
                    <a:pt x="1305" y="296"/>
                  </a:lnTo>
                  <a:lnTo>
                    <a:pt x="1302" y="271"/>
                  </a:lnTo>
                  <a:lnTo>
                    <a:pt x="1314" y="271"/>
                  </a:lnTo>
                  <a:lnTo>
                    <a:pt x="1316" y="294"/>
                  </a:lnTo>
                  <a:lnTo>
                    <a:pt x="1323" y="316"/>
                  </a:lnTo>
                  <a:lnTo>
                    <a:pt x="1331" y="334"/>
                  </a:lnTo>
                  <a:lnTo>
                    <a:pt x="1331" y="356"/>
                  </a:lnTo>
                  <a:lnTo>
                    <a:pt x="1334" y="356"/>
                  </a:lnTo>
                  <a:lnTo>
                    <a:pt x="1322" y="223"/>
                  </a:lnTo>
                  <a:lnTo>
                    <a:pt x="1318" y="223"/>
                  </a:lnTo>
                  <a:lnTo>
                    <a:pt x="1314" y="200"/>
                  </a:lnTo>
                  <a:lnTo>
                    <a:pt x="1311" y="194"/>
                  </a:lnTo>
                  <a:lnTo>
                    <a:pt x="1309" y="191"/>
                  </a:lnTo>
                  <a:lnTo>
                    <a:pt x="1305" y="187"/>
                  </a:lnTo>
                  <a:lnTo>
                    <a:pt x="1303" y="183"/>
                  </a:lnTo>
                  <a:lnTo>
                    <a:pt x="1300" y="178"/>
                  </a:lnTo>
                  <a:lnTo>
                    <a:pt x="1298" y="171"/>
                  </a:lnTo>
                  <a:lnTo>
                    <a:pt x="1311" y="180"/>
                  </a:lnTo>
                  <a:lnTo>
                    <a:pt x="1322" y="194"/>
                  </a:lnTo>
                  <a:lnTo>
                    <a:pt x="1331" y="212"/>
                  </a:lnTo>
                  <a:lnTo>
                    <a:pt x="1338" y="234"/>
                  </a:lnTo>
                  <a:lnTo>
                    <a:pt x="1345" y="254"/>
                  </a:lnTo>
                  <a:lnTo>
                    <a:pt x="1351" y="271"/>
                  </a:lnTo>
                  <a:lnTo>
                    <a:pt x="1351" y="296"/>
                  </a:lnTo>
                  <a:lnTo>
                    <a:pt x="1358" y="300"/>
                  </a:lnTo>
                  <a:lnTo>
                    <a:pt x="1354" y="307"/>
                  </a:lnTo>
                  <a:lnTo>
                    <a:pt x="1362" y="311"/>
                  </a:lnTo>
                  <a:lnTo>
                    <a:pt x="1362" y="327"/>
                  </a:lnTo>
                  <a:lnTo>
                    <a:pt x="1365" y="327"/>
                  </a:lnTo>
                  <a:lnTo>
                    <a:pt x="1365" y="340"/>
                  </a:lnTo>
                  <a:lnTo>
                    <a:pt x="1371" y="340"/>
                  </a:lnTo>
                  <a:lnTo>
                    <a:pt x="1373" y="352"/>
                  </a:lnTo>
                  <a:lnTo>
                    <a:pt x="1373" y="365"/>
                  </a:lnTo>
                  <a:lnTo>
                    <a:pt x="1378" y="374"/>
                  </a:lnTo>
                  <a:lnTo>
                    <a:pt x="1380" y="347"/>
                  </a:lnTo>
                  <a:lnTo>
                    <a:pt x="1382" y="321"/>
                  </a:lnTo>
                  <a:lnTo>
                    <a:pt x="1378" y="300"/>
                  </a:lnTo>
                  <a:lnTo>
                    <a:pt x="1378" y="267"/>
                  </a:lnTo>
                  <a:lnTo>
                    <a:pt x="1374" y="267"/>
                  </a:lnTo>
                  <a:lnTo>
                    <a:pt x="1371" y="240"/>
                  </a:lnTo>
                  <a:lnTo>
                    <a:pt x="1365" y="240"/>
                  </a:lnTo>
                  <a:lnTo>
                    <a:pt x="1363" y="234"/>
                  </a:lnTo>
                  <a:lnTo>
                    <a:pt x="1360" y="232"/>
                  </a:lnTo>
                  <a:lnTo>
                    <a:pt x="1358" y="229"/>
                  </a:lnTo>
                  <a:lnTo>
                    <a:pt x="1356" y="227"/>
                  </a:lnTo>
                  <a:lnTo>
                    <a:pt x="1354" y="221"/>
                  </a:lnTo>
                  <a:lnTo>
                    <a:pt x="1354" y="214"/>
                  </a:lnTo>
                  <a:lnTo>
                    <a:pt x="1362" y="220"/>
                  </a:lnTo>
                  <a:lnTo>
                    <a:pt x="1338" y="176"/>
                  </a:lnTo>
                  <a:lnTo>
                    <a:pt x="1345" y="176"/>
                  </a:lnTo>
                  <a:lnTo>
                    <a:pt x="1382" y="231"/>
                  </a:lnTo>
                  <a:lnTo>
                    <a:pt x="1382" y="240"/>
                  </a:lnTo>
                  <a:lnTo>
                    <a:pt x="1385" y="240"/>
                  </a:lnTo>
                  <a:lnTo>
                    <a:pt x="1385" y="247"/>
                  </a:lnTo>
                  <a:lnTo>
                    <a:pt x="1391" y="247"/>
                  </a:lnTo>
                  <a:lnTo>
                    <a:pt x="1394" y="271"/>
                  </a:lnTo>
                  <a:lnTo>
                    <a:pt x="1398" y="271"/>
                  </a:lnTo>
                  <a:lnTo>
                    <a:pt x="1398" y="280"/>
                  </a:lnTo>
                  <a:lnTo>
                    <a:pt x="1402" y="280"/>
                  </a:lnTo>
                  <a:lnTo>
                    <a:pt x="1402" y="296"/>
                  </a:lnTo>
                  <a:lnTo>
                    <a:pt x="1405" y="296"/>
                  </a:lnTo>
                  <a:lnTo>
                    <a:pt x="1411" y="323"/>
                  </a:lnTo>
                  <a:lnTo>
                    <a:pt x="1414" y="323"/>
                  </a:lnTo>
                  <a:lnTo>
                    <a:pt x="1416" y="289"/>
                  </a:lnTo>
                  <a:lnTo>
                    <a:pt x="1418" y="254"/>
                  </a:lnTo>
                  <a:lnTo>
                    <a:pt x="1420" y="218"/>
                  </a:lnTo>
                  <a:lnTo>
                    <a:pt x="1420" y="183"/>
                  </a:lnTo>
                  <a:lnTo>
                    <a:pt x="1414" y="151"/>
                  </a:lnTo>
                  <a:lnTo>
                    <a:pt x="1414" y="120"/>
                  </a:lnTo>
                  <a:lnTo>
                    <a:pt x="1411" y="120"/>
                  </a:lnTo>
                  <a:lnTo>
                    <a:pt x="1407" y="105"/>
                  </a:lnTo>
                  <a:lnTo>
                    <a:pt x="1407" y="92"/>
                  </a:lnTo>
                  <a:lnTo>
                    <a:pt x="1409" y="81"/>
                  </a:lnTo>
                  <a:lnTo>
                    <a:pt x="1409" y="72"/>
                  </a:lnTo>
                  <a:lnTo>
                    <a:pt x="1405" y="67"/>
                  </a:lnTo>
                  <a:lnTo>
                    <a:pt x="1405" y="63"/>
                  </a:lnTo>
                  <a:lnTo>
                    <a:pt x="1411" y="63"/>
                  </a:lnTo>
                  <a:lnTo>
                    <a:pt x="1411" y="60"/>
                  </a:lnTo>
                  <a:lnTo>
                    <a:pt x="1413" y="60"/>
                  </a:lnTo>
                  <a:lnTo>
                    <a:pt x="1414" y="60"/>
                  </a:lnTo>
                  <a:lnTo>
                    <a:pt x="1416" y="60"/>
                  </a:lnTo>
                  <a:lnTo>
                    <a:pt x="1416" y="61"/>
                  </a:lnTo>
                  <a:lnTo>
                    <a:pt x="1416" y="61"/>
                  </a:lnTo>
                  <a:lnTo>
                    <a:pt x="1418" y="63"/>
                  </a:lnTo>
                  <a:lnTo>
                    <a:pt x="1422" y="72"/>
                  </a:lnTo>
                  <a:lnTo>
                    <a:pt x="1422" y="85"/>
                  </a:lnTo>
                  <a:lnTo>
                    <a:pt x="1420" y="98"/>
                  </a:lnTo>
                  <a:lnTo>
                    <a:pt x="1422" y="111"/>
                  </a:lnTo>
                  <a:lnTo>
                    <a:pt x="1431" y="145"/>
                  </a:lnTo>
                  <a:lnTo>
                    <a:pt x="1438" y="181"/>
                  </a:lnTo>
                  <a:lnTo>
                    <a:pt x="1445" y="214"/>
                  </a:lnTo>
                  <a:lnTo>
                    <a:pt x="1445" y="243"/>
                  </a:lnTo>
                  <a:lnTo>
                    <a:pt x="1451" y="243"/>
                  </a:lnTo>
                  <a:lnTo>
                    <a:pt x="1453" y="258"/>
                  </a:lnTo>
                  <a:lnTo>
                    <a:pt x="1453" y="276"/>
                  </a:lnTo>
                  <a:lnTo>
                    <a:pt x="1451" y="292"/>
                  </a:lnTo>
                  <a:lnTo>
                    <a:pt x="1453" y="309"/>
                  </a:lnTo>
                  <a:lnTo>
                    <a:pt x="1458" y="320"/>
                  </a:lnTo>
                  <a:lnTo>
                    <a:pt x="1465" y="220"/>
                  </a:lnTo>
                  <a:lnTo>
                    <a:pt x="1471" y="220"/>
                  </a:lnTo>
                  <a:lnTo>
                    <a:pt x="1473" y="203"/>
                  </a:lnTo>
                  <a:lnTo>
                    <a:pt x="1473" y="181"/>
                  </a:lnTo>
                  <a:lnTo>
                    <a:pt x="1471" y="158"/>
                  </a:lnTo>
                  <a:lnTo>
                    <a:pt x="1471" y="132"/>
                  </a:lnTo>
                  <a:lnTo>
                    <a:pt x="1471" y="111"/>
                  </a:lnTo>
                  <a:lnTo>
                    <a:pt x="1482" y="114"/>
                  </a:lnTo>
                  <a:lnTo>
                    <a:pt x="1474" y="327"/>
                  </a:lnTo>
                  <a:lnTo>
                    <a:pt x="1474" y="340"/>
                  </a:lnTo>
                  <a:lnTo>
                    <a:pt x="1473" y="356"/>
                  </a:lnTo>
                  <a:lnTo>
                    <a:pt x="1473" y="374"/>
                  </a:lnTo>
                  <a:lnTo>
                    <a:pt x="1473" y="392"/>
                  </a:lnTo>
                  <a:lnTo>
                    <a:pt x="1474" y="407"/>
                  </a:lnTo>
                  <a:lnTo>
                    <a:pt x="1478" y="416"/>
                  </a:lnTo>
                  <a:lnTo>
                    <a:pt x="1480" y="403"/>
                  </a:lnTo>
                  <a:lnTo>
                    <a:pt x="1482" y="385"/>
                  </a:lnTo>
                  <a:lnTo>
                    <a:pt x="1487" y="365"/>
                  </a:lnTo>
                  <a:lnTo>
                    <a:pt x="1491" y="349"/>
                  </a:lnTo>
                  <a:lnTo>
                    <a:pt x="1494" y="340"/>
                  </a:lnTo>
                  <a:lnTo>
                    <a:pt x="1496" y="338"/>
                  </a:lnTo>
                  <a:lnTo>
                    <a:pt x="1496" y="336"/>
                  </a:lnTo>
                  <a:lnTo>
                    <a:pt x="1496" y="336"/>
                  </a:lnTo>
                  <a:lnTo>
                    <a:pt x="1498" y="336"/>
                  </a:lnTo>
                  <a:lnTo>
                    <a:pt x="1500" y="336"/>
                  </a:lnTo>
                  <a:lnTo>
                    <a:pt x="1502" y="334"/>
                  </a:lnTo>
                  <a:lnTo>
                    <a:pt x="1502" y="356"/>
                  </a:lnTo>
                  <a:lnTo>
                    <a:pt x="1505" y="356"/>
                  </a:lnTo>
                  <a:lnTo>
                    <a:pt x="1511" y="291"/>
                  </a:lnTo>
                  <a:lnTo>
                    <a:pt x="1513" y="285"/>
                  </a:lnTo>
                  <a:lnTo>
                    <a:pt x="1516" y="276"/>
                  </a:lnTo>
                  <a:lnTo>
                    <a:pt x="1520" y="265"/>
                  </a:lnTo>
                  <a:lnTo>
                    <a:pt x="1518" y="254"/>
                  </a:lnTo>
                  <a:lnTo>
                    <a:pt x="1511" y="251"/>
                  </a:lnTo>
                  <a:lnTo>
                    <a:pt x="1511" y="243"/>
                  </a:lnTo>
                  <a:lnTo>
                    <a:pt x="1518" y="243"/>
                  </a:lnTo>
                  <a:lnTo>
                    <a:pt x="1531" y="103"/>
                  </a:lnTo>
                  <a:lnTo>
                    <a:pt x="1538" y="103"/>
                  </a:lnTo>
                  <a:lnTo>
                    <a:pt x="1531" y="280"/>
                  </a:lnTo>
                  <a:lnTo>
                    <a:pt x="1534" y="280"/>
                  </a:lnTo>
                  <a:lnTo>
                    <a:pt x="1534" y="291"/>
                  </a:lnTo>
                  <a:lnTo>
                    <a:pt x="1538" y="291"/>
                  </a:lnTo>
                  <a:lnTo>
                    <a:pt x="1540" y="301"/>
                  </a:lnTo>
                  <a:lnTo>
                    <a:pt x="1542" y="314"/>
                  </a:lnTo>
                  <a:lnTo>
                    <a:pt x="1542" y="327"/>
                  </a:lnTo>
                  <a:lnTo>
                    <a:pt x="1545" y="334"/>
                  </a:lnTo>
                  <a:lnTo>
                    <a:pt x="1565" y="154"/>
                  </a:lnTo>
                  <a:lnTo>
                    <a:pt x="1574" y="154"/>
                  </a:lnTo>
                  <a:lnTo>
                    <a:pt x="1578" y="176"/>
                  </a:lnTo>
                  <a:lnTo>
                    <a:pt x="1578" y="178"/>
                  </a:lnTo>
                  <a:lnTo>
                    <a:pt x="1576" y="178"/>
                  </a:lnTo>
                  <a:lnTo>
                    <a:pt x="1576" y="178"/>
                  </a:lnTo>
                  <a:lnTo>
                    <a:pt x="1574" y="176"/>
                  </a:lnTo>
                  <a:lnTo>
                    <a:pt x="1574" y="178"/>
                  </a:lnTo>
                  <a:lnTo>
                    <a:pt x="1574" y="180"/>
                  </a:lnTo>
                  <a:lnTo>
                    <a:pt x="1578" y="180"/>
                  </a:lnTo>
                  <a:lnTo>
                    <a:pt x="1578" y="231"/>
                  </a:lnTo>
                  <a:lnTo>
                    <a:pt x="1582" y="231"/>
                  </a:lnTo>
                  <a:lnTo>
                    <a:pt x="1591" y="154"/>
                  </a:lnTo>
                  <a:lnTo>
                    <a:pt x="1578" y="151"/>
                  </a:lnTo>
                  <a:lnTo>
                    <a:pt x="1578" y="143"/>
                  </a:lnTo>
                  <a:lnTo>
                    <a:pt x="1583" y="141"/>
                  </a:lnTo>
                  <a:lnTo>
                    <a:pt x="1587" y="141"/>
                  </a:lnTo>
                  <a:lnTo>
                    <a:pt x="1591" y="140"/>
                  </a:lnTo>
                  <a:lnTo>
                    <a:pt x="1594" y="138"/>
                  </a:lnTo>
                  <a:lnTo>
                    <a:pt x="1596" y="136"/>
                  </a:lnTo>
                  <a:lnTo>
                    <a:pt x="1602" y="136"/>
                  </a:lnTo>
                  <a:lnTo>
                    <a:pt x="1602" y="154"/>
                  </a:lnTo>
                  <a:lnTo>
                    <a:pt x="1613" y="163"/>
                  </a:lnTo>
                  <a:lnTo>
                    <a:pt x="1625" y="178"/>
                  </a:lnTo>
                  <a:lnTo>
                    <a:pt x="1638" y="194"/>
                  </a:lnTo>
                  <a:lnTo>
                    <a:pt x="1649" y="211"/>
                  </a:lnTo>
                  <a:lnTo>
                    <a:pt x="1654" y="223"/>
                  </a:lnTo>
                  <a:lnTo>
                    <a:pt x="1658" y="223"/>
                  </a:lnTo>
                  <a:lnTo>
                    <a:pt x="1647" y="172"/>
                  </a:lnTo>
                  <a:lnTo>
                    <a:pt x="1634" y="127"/>
                  </a:lnTo>
                  <a:lnTo>
                    <a:pt x="1631" y="94"/>
                  </a:lnTo>
                  <a:lnTo>
                    <a:pt x="1623" y="76"/>
                  </a:lnTo>
                  <a:lnTo>
                    <a:pt x="1618" y="54"/>
                  </a:lnTo>
                  <a:lnTo>
                    <a:pt x="1625" y="54"/>
                  </a:lnTo>
                  <a:lnTo>
                    <a:pt x="1651" y="136"/>
                  </a:lnTo>
                  <a:lnTo>
                    <a:pt x="1651" y="151"/>
                  </a:lnTo>
                  <a:lnTo>
                    <a:pt x="1654" y="151"/>
                  </a:lnTo>
                  <a:lnTo>
                    <a:pt x="1658" y="180"/>
                  </a:lnTo>
                  <a:lnTo>
                    <a:pt x="1662" y="180"/>
                  </a:lnTo>
                  <a:lnTo>
                    <a:pt x="1662" y="176"/>
                  </a:lnTo>
                  <a:lnTo>
                    <a:pt x="1665" y="176"/>
                  </a:lnTo>
                  <a:lnTo>
                    <a:pt x="1674" y="180"/>
                  </a:lnTo>
                  <a:lnTo>
                    <a:pt x="1673" y="196"/>
                  </a:lnTo>
                  <a:lnTo>
                    <a:pt x="1671" y="214"/>
                  </a:lnTo>
                  <a:lnTo>
                    <a:pt x="1665" y="214"/>
                  </a:lnTo>
                  <a:lnTo>
                    <a:pt x="1665" y="220"/>
                  </a:lnTo>
                  <a:lnTo>
                    <a:pt x="1671" y="220"/>
                  </a:lnTo>
                  <a:lnTo>
                    <a:pt x="1671" y="243"/>
                  </a:lnTo>
                  <a:lnTo>
                    <a:pt x="1678" y="243"/>
                  </a:lnTo>
                  <a:lnTo>
                    <a:pt x="1676" y="232"/>
                  </a:lnTo>
                  <a:lnTo>
                    <a:pt x="1678" y="220"/>
                  </a:lnTo>
                  <a:lnTo>
                    <a:pt x="1678" y="203"/>
                  </a:lnTo>
                  <a:lnTo>
                    <a:pt x="1678" y="83"/>
                  </a:lnTo>
                  <a:lnTo>
                    <a:pt x="1685" y="83"/>
                  </a:lnTo>
                  <a:lnTo>
                    <a:pt x="1685" y="136"/>
                  </a:lnTo>
                  <a:lnTo>
                    <a:pt x="1691" y="136"/>
                  </a:lnTo>
                  <a:lnTo>
                    <a:pt x="1685" y="143"/>
                  </a:lnTo>
                  <a:lnTo>
                    <a:pt x="1691" y="154"/>
                  </a:lnTo>
                  <a:lnTo>
                    <a:pt x="1689" y="156"/>
                  </a:lnTo>
                  <a:lnTo>
                    <a:pt x="1687" y="156"/>
                  </a:lnTo>
                  <a:lnTo>
                    <a:pt x="1685" y="156"/>
                  </a:lnTo>
                  <a:lnTo>
                    <a:pt x="1685" y="158"/>
                  </a:lnTo>
                  <a:lnTo>
                    <a:pt x="1685" y="160"/>
                  </a:lnTo>
                  <a:lnTo>
                    <a:pt x="1691" y="160"/>
                  </a:lnTo>
                  <a:lnTo>
                    <a:pt x="1691" y="191"/>
                  </a:lnTo>
                  <a:lnTo>
                    <a:pt x="1694" y="191"/>
                  </a:lnTo>
                  <a:lnTo>
                    <a:pt x="1694" y="163"/>
                  </a:lnTo>
                  <a:lnTo>
                    <a:pt x="1702" y="163"/>
                  </a:lnTo>
                  <a:lnTo>
                    <a:pt x="1705" y="191"/>
                  </a:lnTo>
                  <a:lnTo>
                    <a:pt x="1713" y="218"/>
                  </a:lnTo>
                  <a:lnTo>
                    <a:pt x="1718" y="245"/>
                  </a:lnTo>
                  <a:lnTo>
                    <a:pt x="1722" y="274"/>
                  </a:lnTo>
                  <a:lnTo>
                    <a:pt x="1731" y="274"/>
                  </a:lnTo>
                  <a:lnTo>
                    <a:pt x="1733" y="289"/>
                  </a:lnTo>
                  <a:lnTo>
                    <a:pt x="1736" y="305"/>
                  </a:lnTo>
                  <a:lnTo>
                    <a:pt x="1742" y="314"/>
                  </a:lnTo>
                  <a:lnTo>
                    <a:pt x="1743" y="294"/>
                  </a:lnTo>
                  <a:lnTo>
                    <a:pt x="1745" y="276"/>
                  </a:lnTo>
                  <a:lnTo>
                    <a:pt x="1751" y="260"/>
                  </a:lnTo>
                  <a:lnTo>
                    <a:pt x="1751" y="227"/>
                  </a:lnTo>
                  <a:lnTo>
                    <a:pt x="1754" y="227"/>
                  </a:lnTo>
                  <a:lnTo>
                    <a:pt x="1754" y="191"/>
                  </a:lnTo>
                  <a:lnTo>
                    <a:pt x="1758" y="191"/>
                  </a:lnTo>
                  <a:lnTo>
                    <a:pt x="1760" y="174"/>
                  </a:lnTo>
                  <a:lnTo>
                    <a:pt x="1760" y="156"/>
                  </a:lnTo>
                  <a:lnTo>
                    <a:pt x="1760" y="138"/>
                  </a:lnTo>
                  <a:lnTo>
                    <a:pt x="1762" y="123"/>
                  </a:lnTo>
                  <a:lnTo>
                    <a:pt x="1765" y="123"/>
                  </a:lnTo>
                  <a:lnTo>
                    <a:pt x="1765" y="187"/>
                  </a:lnTo>
                  <a:lnTo>
                    <a:pt x="1774" y="187"/>
                  </a:lnTo>
                  <a:lnTo>
                    <a:pt x="1773" y="192"/>
                  </a:lnTo>
                  <a:lnTo>
                    <a:pt x="1773" y="196"/>
                  </a:lnTo>
                  <a:lnTo>
                    <a:pt x="1771" y="200"/>
                  </a:lnTo>
                  <a:lnTo>
                    <a:pt x="1771" y="203"/>
                  </a:lnTo>
                  <a:lnTo>
                    <a:pt x="1782" y="200"/>
                  </a:lnTo>
                  <a:lnTo>
                    <a:pt x="1778" y="207"/>
                  </a:lnTo>
                  <a:lnTo>
                    <a:pt x="1785" y="211"/>
                  </a:lnTo>
                  <a:lnTo>
                    <a:pt x="1785" y="223"/>
                  </a:lnTo>
                  <a:lnTo>
                    <a:pt x="1791" y="223"/>
                  </a:lnTo>
                  <a:lnTo>
                    <a:pt x="1791" y="231"/>
                  </a:lnTo>
                  <a:lnTo>
                    <a:pt x="1794" y="231"/>
                  </a:lnTo>
                  <a:lnTo>
                    <a:pt x="1794" y="243"/>
                  </a:lnTo>
                  <a:lnTo>
                    <a:pt x="1798" y="243"/>
                  </a:lnTo>
                  <a:lnTo>
                    <a:pt x="1798" y="254"/>
                  </a:lnTo>
                  <a:lnTo>
                    <a:pt x="1802" y="254"/>
                  </a:lnTo>
                  <a:lnTo>
                    <a:pt x="1802" y="267"/>
                  </a:lnTo>
                  <a:lnTo>
                    <a:pt x="1805" y="267"/>
                  </a:lnTo>
                  <a:lnTo>
                    <a:pt x="1805" y="283"/>
                  </a:lnTo>
                  <a:lnTo>
                    <a:pt x="1811" y="283"/>
                  </a:lnTo>
                  <a:lnTo>
                    <a:pt x="1814" y="320"/>
                  </a:lnTo>
                  <a:lnTo>
                    <a:pt x="1818" y="320"/>
                  </a:lnTo>
                  <a:lnTo>
                    <a:pt x="1820" y="331"/>
                  </a:lnTo>
                  <a:lnTo>
                    <a:pt x="1820" y="345"/>
                  </a:lnTo>
                  <a:lnTo>
                    <a:pt x="1820" y="361"/>
                  </a:lnTo>
                  <a:lnTo>
                    <a:pt x="1822" y="374"/>
                  </a:lnTo>
                  <a:lnTo>
                    <a:pt x="1825" y="383"/>
                  </a:lnTo>
                  <a:lnTo>
                    <a:pt x="1825" y="361"/>
                  </a:lnTo>
                  <a:lnTo>
                    <a:pt x="1825" y="338"/>
                  </a:lnTo>
                  <a:lnTo>
                    <a:pt x="1825" y="318"/>
                  </a:lnTo>
                  <a:lnTo>
                    <a:pt x="1825" y="303"/>
                  </a:lnTo>
                  <a:lnTo>
                    <a:pt x="1827" y="303"/>
                  </a:lnTo>
                  <a:lnTo>
                    <a:pt x="1827" y="301"/>
                  </a:lnTo>
                  <a:lnTo>
                    <a:pt x="1829" y="300"/>
                  </a:lnTo>
                  <a:lnTo>
                    <a:pt x="1831" y="296"/>
                  </a:lnTo>
                  <a:lnTo>
                    <a:pt x="1831" y="291"/>
                  </a:lnTo>
                  <a:lnTo>
                    <a:pt x="1825" y="291"/>
                  </a:lnTo>
                  <a:lnTo>
                    <a:pt x="1825" y="271"/>
                  </a:lnTo>
                  <a:lnTo>
                    <a:pt x="1822" y="271"/>
                  </a:lnTo>
                  <a:lnTo>
                    <a:pt x="1820" y="269"/>
                  </a:lnTo>
                  <a:lnTo>
                    <a:pt x="1820" y="265"/>
                  </a:lnTo>
                  <a:lnTo>
                    <a:pt x="1820" y="263"/>
                  </a:lnTo>
                  <a:lnTo>
                    <a:pt x="1818" y="260"/>
                  </a:lnTo>
                  <a:lnTo>
                    <a:pt x="1818" y="254"/>
                  </a:lnTo>
                  <a:lnTo>
                    <a:pt x="1825" y="260"/>
                  </a:lnTo>
                  <a:lnTo>
                    <a:pt x="1825" y="247"/>
                  </a:lnTo>
                  <a:lnTo>
                    <a:pt x="1838" y="251"/>
                  </a:lnTo>
                  <a:lnTo>
                    <a:pt x="1840" y="263"/>
                  </a:lnTo>
                  <a:lnTo>
                    <a:pt x="1843" y="274"/>
                  </a:lnTo>
                  <a:lnTo>
                    <a:pt x="1845" y="283"/>
                  </a:lnTo>
                  <a:lnTo>
                    <a:pt x="1845" y="307"/>
                  </a:lnTo>
                  <a:lnTo>
                    <a:pt x="1858" y="311"/>
                  </a:lnTo>
                  <a:lnTo>
                    <a:pt x="1858" y="314"/>
                  </a:lnTo>
                  <a:lnTo>
                    <a:pt x="1854" y="321"/>
                  </a:lnTo>
                  <a:lnTo>
                    <a:pt x="1853" y="334"/>
                  </a:lnTo>
                  <a:lnTo>
                    <a:pt x="1853" y="349"/>
                  </a:lnTo>
                  <a:lnTo>
                    <a:pt x="1854" y="360"/>
                  </a:lnTo>
                  <a:lnTo>
                    <a:pt x="1858" y="360"/>
                  </a:lnTo>
                  <a:lnTo>
                    <a:pt x="1865" y="463"/>
                  </a:lnTo>
                  <a:lnTo>
                    <a:pt x="1874" y="463"/>
                  </a:lnTo>
                  <a:lnTo>
                    <a:pt x="1876" y="429"/>
                  </a:lnTo>
                  <a:lnTo>
                    <a:pt x="1878" y="391"/>
                  </a:lnTo>
                  <a:lnTo>
                    <a:pt x="1878" y="351"/>
                  </a:lnTo>
                  <a:lnTo>
                    <a:pt x="1878" y="307"/>
                  </a:lnTo>
                  <a:lnTo>
                    <a:pt x="1874" y="307"/>
                  </a:lnTo>
                  <a:lnTo>
                    <a:pt x="1874" y="283"/>
                  </a:lnTo>
                  <a:lnTo>
                    <a:pt x="1871" y="283"/>
                  </a:lnTo>
                  <a:lnTo>
                    <a:pt x="1865" y="254"/>
                  </a:lnTo>
                  <a:lnTo>
                    <a:pt x="1871" y="254"/>
                  </a:lnTo>
                  <a:lnTo>
                    <a:pt x="1871" y="260"/>
                  </a:lnTo>
                  <a:lnTo>
                    <a:pt x="1876" y="267"/>
                  </a:lnTo>
                  <a:lnTo>
                    <a:pt x="1880" y="274"/>
                  </a:lnTo>
                  <a:lnTo>
                    <a:pt x="1880" y="283"/>
                  </a:lnTo>
                  <a:lnTo>
                    <a:pt x="1882" y="296"/>
                  </a:lnTo>
                  <a:lnTo>
                    <a:pt x="1885" y="296"/>
                  </a:lnTo>
                  <a:lnTo>
                    <a:pt x="1885" y="320"/>
                  </a:lnTo>
                  <a:lnTo>
                    <a:pt x="1891" y="320"/>
                  </a:lnTo>
                  <a:lnTo>
                    <a:pt x="1891" y="334"/>
                  </a:lnTo>
                  <a:lnTo>
                    <a:pt x="1894" y="334"/>
                  </a:lnTo>
                  <a:lnTo>
                    <a:pt x="1896" y="349"/>
                  </a:lnTo>
                  <a:lnTo>
                    <a:pt x="1896" y="361"/>
                  </a:lnTo>
                  <a:lnTo>
                    <a:pt x="1896" y="372"/>
                  </a:lnTo>
                  <a:lnTo>
                    <a:pt x="1902" y="383"/>
                  </a:lnTo>
                  <a:lnTo>
                    <a:pt x="1903" y="352"/>
                  </a:lnTo>
                  <a:lnTo>
                    <a:pt x="1905" y="321"/>
                  </a:lnTo>
                  <a:lnTo>
                    <a:pt x="1907" y="291"/>
                  </a:lnTo>
                  <a:lnTo>
                    <a:pt x="1902" y="263"/>
                  </a:lnTo>
                  <a:lnTo>
                    <a:pt x="1902" y="236"/>
                  </a:lnTo>
                  <a:lnTo>
                    <a:pt x="1898" y="236"/>
                  </a:lnTo>
                  <a:lnTo>
                    <a:pt x="1894" y="211"/>
                  </a:lnTo>
                  <a:lnTo>
                    <a:pt x="1885" y="207"/>
                  </a:lnTo>
                  <a:lnTo>
                    <a:pt x="1874" y="187"/>
                  </a:lnTo>
                  <a:lnTo>
                    <a:pt x="1885" y="187"/>
                  </a:lnTo>
                  <a:lnTo>
                    <a:pt x="1885" y="183"/>
                  </a:lnTo>
                  <a:lnTo>
                    <a:pt x="1876" y="172"/>
                  </a:lnTo>
                  <a:lnTo>
                    <a:pt x="1867" y="158"/>
                  </a:lnTo>
                  <a:lnTo>
                    <a:pt x="1862" y="143"/>
                  </a:lnTo>
                  <a:lnTo>
                    <a:pt x="1874" y="143"/>
                  </a:lnTo>
                  <a:lnTo>
                    <a:pt x="1876" y="151"/>
                  </a:lnTo>
                  <a:lnTo>
                    <a:pt x="1880" y="156"/>
                  </a:lnTo>
                  <a:lnTo>
                    <a:pt x="1883" y="161"/>
                  </a:lnTo>
                  <a:lnTo>
                    <a:pt x="1887" y="165"/>
                  </a:lnTo>
                  <a:lnTo>
                    <a:pt x="1891" y="171"/>
                  </a:lnTo>
                  <a:lnTo>
                    <a:pt x="1891" y="180"/>
                  </a:lnTo>
                  <a:lnTo>
                    <a:pt x="1894" y="180"/>
                  </a:lnTo>
                  <a:lnTo>
                    <a:pt x="1894" y="187"/>
                  </a:lnTo>
                  <a:lnTo>
                    <a:pt x="1902" y="191"/>
                  </a:lnTo>
                  <a:lnTo>
                    <a:pt x="1905" y="211"/>
                  </a:lnTo>
                  <a:lnTo>
                    <a:pt x="1911" y="211"/>
                  </a:lnTo>
                  <a:lnTo>
                    <a:pt x="1914" y="227"/>
                  </a:lnTo>
                  <a:lnTo>
                    <a:pt x="1918" y="227"/>
                  </a:lnTo>
                  <a:lnTo>
                    <a:pt x="1918" y="240"/>
                  </a:lnTo>
                  <a:lnTo>
                    <a:pt x="1922" y="240"/>
                  </a:lnTo>
                  <a:lnTo>
                    <a:pt x="1922" y="260"/>
                  </a:lnTo>
                  <a:lnTo>
                    <a:pt x="1925" y="260"/>
                  </a:lnTo>
                  <a:lnTo>
                    <a:pt x="1934" y="311"/>
                  </a:lnTo>
                  <a:lnTo>
                    <a:pt x="1938" y="311"/>
                  </a:lnTo>
                  <a:lnTo>
                    <a:pt x="1940" y="267"/>
                  </a:lnTo>
                  <a:lnTo>
                    <a:pt x="1943" y="223"/>
                  </a:lnTo>
                  <a:lnTo>
                    <a:pt x="1945" y="176"/>
                  </a:lnTo>
                  <a:lnTo>
                    <a:pt x="1938" y="176"/>
                  </a:lnTo>
                  <a:lnTo>
                    <a:pt x="1934" y="156"/>
                  </a:lnTo>
                  <a:lnTo>
                    <a:pt x="1925" y="141"/>
                  </a:lnTo>
                  <a:lnTo>
                    <a:pt x="1916" y="127"/>
                  </a:lnTo>
                  <a:lnTo>
                    <a:pt x="1907" y="112"/>
                  </a:lnTo>
                  <a:lnTo>
                    <a:pt x="1902" y="94"/>
                  </a:lnTo>
                  <a:lnTo>
                    <a:pt x="1911" y="94"/>
                  </a:lnTo>
                  <a:lnTo>
                    <a:pt x="1914" y="107"/>
                  </a:lnTo>
                  <a:lnTo>
                    <a:pt x="1922" y="111"/>
                  </a:lnTo>
                  <a:lnTo>
                    <a:pt x="1934" y="134"/>
                  </a:lnTo>
                  <a:lnTo>
                    <a:pt x="1942" y="160"/>
                  </a:lnTo>
                  <a:lnTo>
                    <a:pt x="1945" y="160"/>
                  </a:lnTo>
                  <a:lnTo>
                    <a:pt x="1945" y="87"/>
                  </a:lnTo>
                  <a:lnTo>
                    <a:pt x="1951" y="87"/>
                  </a:lnTo>
                  <a:lnTo>
                    <a:pt x="1951" y="54"/>
                  </a:lnTo>
                  <a:lnTo>
                    <a:pt x="1954" y="54"/>
                  </a:lnTo>
                  <a:lnTo>
                    <a:pt x="1956" y="51"/>
                  </a:lnTo>
                  <a:lnTo>
                    <a:pt x="1956" y="47"/>
                  </a:lnTo>
                  <a:lnTo>
                    <a:pt x="1956" y="43"/>
                  </a:lnTo>
                  <a:lnTo>
                    <a:pt x="1958" y="40"/>
                  </a:lnTo>
                  <a:lnTo>
                    <a:pt x="1962" y="40"/>
                  </a:lnTo>
                  <a:lnTo>
                    <a:pt x="1962" y="43"/>
                  </a:lnTo>
                  <a:lnTo>
                    <a:pt x="1965" y="43"/>
                  </a:lnTo>
                  <a:lnTo>
                    <a:pt x="1962" y="87"/>
                  </a:lnTo>
                  <a:lnTo>
                    <a:pt x="1958" y="87"/>
                  </a:lnTo>
                  <a:lnTo>
                    <a:pt x="1962" y="107"/>
                  </a:lnTo>
                  <a:lnTo>
                    <a:pt x="1969" y="111"/>
                  </a:lnTo>
                  <a:lnTo>
                    <a:pt x="1973" y="114"/>
                  </a:lnTo>
                  <a:lnTo>
                    <a:pt x="1978" y="118"/>
                  </a:lnTo>
                  <a:lnTo>
                    <a:pt x="1983" y="121"/>
                  </a:lnTo>
                  <a:lnTo>
                    <a:pt x="1991" y="123"/>
                  </a:lnTo>
                  <a:lnTo>
                    <a:pt x="1991" y="120"/>
                  </a:lnTo>
                  <a:lnTo>
                    <a:pt x="2002" y="111"/>
                  </a:lnTo>
                  <a:lnTo>
                    <a:pt x="2002" y="94"/>
                  </a:lnTo>
                  <a:lnTo>
                    <a:pt x="2014" y="94"/>
                  </a:lnTo>
                  <a:lnTo>
                    <a:pt x="2014" y="103"/>
                  </a:lnTo>
                  <a:lnTo>
                    <a:pt x="2011" y="103"/>
                  </a:lnTo>
                  <a:lnTo>
                    <a:pt x="2011" y="107"/>
                  </a:lnTo>
                  <a:lnTo>
                    <a:pt x="2014" y="107"/>
                  </a:lnTo>
                  <a:lnTo>
                    <a:pt x="2013" y="109"/>
                  </a:lnTo>
                  <a:lnTo>
                    <a:pt x="2013" y="109"/>
                  </a:lnTo>
                  <a:lnTo>
                    <a:pt x="2013" y="109"/>
                  </a:lnTo>
                  <a:lnTo>
                    <a:pt x="2011" y="109"/>
                  </a:lnTo>
                  <a:lnTo>
                    <a:pt x="2011" y="111"/>
                  </a:lnTo>
                  <a:lnTo>
                    <a:pt x="2011" y="140"/>
                  </a:lnTo>
                  <a:lnTo>
                    <a:pt x="2005" y="140"/>
                  </a:lnTo>
                  <a:lnTo>
                    <a:pt x="2011" y="151"/>
                  </a:lnTo>
                  <a:lnTo>
                    <a:pt x="2005" y="151"/>
                  </a:lnTo>
                  <a:lnTo>
                    <a:pt x="2005" y="154"/>
                  </a:lnTo>
                  <a:lnTo>
                    <a:pt x="2011" y="154"/>
                  </a:lnTo>
                  <a:lnTo>
                    <a:pt x="2011" y="163"/>
                  </a:lnTo>
                  <a:lnTo>
                    <a:pt x="2018" y="167"/>
                  </a:lnTo>
                  <a:lnTo>
                    <a:pt x="2031" y="203"/>
                  </a:lnTo>
                  <a:lnTo>
                    <a:pt x="2034" y="203"/>
                  </a:lnTo>
                  <a:lnTo>
                    <a:pt x="2036" y="176"/>
                  </a:lnTo>
                  <a:lnTo>
                    <a:pt x="2040" y="152"/>
                  </a:lnTo>
                  <a:lnTo>
                    <a:pt x="2045" y="131"/>
                  </a:lnTo>
                  <a:lnTo>
                    <a:pt x="2051" y="107"/>
                  </a:lnTo>
                  <a:lnTo>
                    <a:pt x="2062" y="103"/>
                  </a:lnTo>
                  <a:lnTo>
                    <a:pt x="2062" y="94"/>
                  </a:lnTo>
                  <a:lnTo>
                    <a:pt x="2074" y="100"/>
                  </a:lnTo>
                  <a:lnTo>
                    <a:pt x="2071" y="123"/>
                  </a:lnTo>
                  <a:lnTo>
                    <a:pt x="2065" y="123"/>
                  </a:lnTo>
                  <a:lnTo>
                    <a:pt x="2065" y="160"/>
                  </a:lnTo>
                  <a:lnTo>
                    <a:pt x="2062" y="160"/>
                  </a:lnTo>
                  <a:lnTo>
                    <a:pt x="2058" y="207"/>
                  </a:lnTo>
                  <a:lnTo>
                    <a:pt x="2054" y="207"/>
                  </a:lnTo>
                  <a:lnTo>
                    <a:pt x="2054" y="243"/>
                  </a:lnTo>
                  <a:lnTo>
                    <a:pt x="2051" y="243"/>
                  </a:lnTo>
                  <a:lnTo>
                    <a:pt x="2054" y="300"/>
                  </a:lnTo>
                  <a:lnTo>
                    <a:pt x="2058" y="300"/>
                  </a:lnTo>
                  <a:lnTo>
                    <a:pt x="2060" y="312"/>
                  </a:lnTo>
                  <a:lnTo>
                    <a:pt x="2060" y="323"/>
                  </a:lnTo>
                  <a:lnTo>
                    <a:pt x="2060" y="334"/>
                  </a:lnTo>
                  <a:lnTo>
                    <a:pt x="2065" y="343"/>
                  </a:lnTo>
                  <a:lnTo>
                    <a:pt x="2063" y="314"/>
                  </a:lnTo>
                  <a:lnTo>
                    <a:pt x="2058" y="287"/>
                  </a:lnTo>
                  <a:lnTo>
                    <a:pt x="2054" y="260"/>
                  </a:lnTo>
                  <a:lnTo>
                    <a:pt x="2056" y="260"/>
                  </a:lnTo>
                  <a:lnTo>
                    <a:pt x="2056" y="261"/>
                  </a:lnTo>
                  <a:lnTo>
                    <a:pt x="2056" y="261"/>
                  </a:lnTo>
                  <a:lnTo>
                    <a:pt x="2056" y="261"/>
                  </a:lnTo>
                  <a:lnTo>
                    <a:pt x="2056" y="261"/>
                  </a:lnTo>
                  <a:lnTo>
                    <a:pt x="2058" y="263"/>
                  </a:lnTo>
                  <a:lnTo>
                    <a:pt x="2071" y="260"/>
                  </a:lnTo>
                  <a:lnTo>
                    <a:pt x="2071" y="263"/>
                  </a:lnTo>
                  <a:lnTo>
                    <a:pt x="2076" y="276"/>
                  </a:lnTo>
                  <a:lnTo>
                    <a:pt x="2082" y="292"/>
                  </a:lnTo>
                  <a:lnTo>
                    <a:pt x="2087" y="311"/>
                  </a:lnTo>
                  <a:lnTo>
                    <a:pt x="2091" y="327"/>
                  </a:lnTo>
                  <a:lnTo>
                    <a:pt x="2091" y="351"/>
                  </a:lnTo>
                  <a:lnTo>
                    <a:pt x="2094" y="351"/>
                  </a:lnTo>
                  <a:lnTo>
                    <a:pt x="2094" y="309"/>
                  </a:lnTo>
                  <a:lnTo>
                    <a:pt x="2098" y="267"/>
                  </a:lnTo>
                  <a:lnTo>
                    <a:pt x="2105" y="225"/>
                  </a:lnTo>
                  <a:lnTo>
                    <a:pt x="2114" y="191"/>
                  </a:lnTo>
                  <a:lnTo>
                    <a:pt x="2122" y="140"/>
                  </a:lnTo>
                  <a:lnTo>
                    <a:pt x="2125" y="140"/>
                  </a:lnTo>
                  <a:lnTo>
                    <a:pt x="2127" y="138"/>
                  </a:lnTo>
                  <a:lnTo>
                    <a:pt x="2129" y="136"/>
                  </a:lnTo>
                  <a:lnTo>
                    <a:pt x="2129" y="136"/>
                  </a:lnTo>
                  <a:lnTo>
                    <a:pt x="2129" y="136"/>
                  </a:lnTo>
                  <a:lnTo>
                    <a:pt x="2131" y="136"/>
                  </a:lnTo>
                  <a:lnTo>
                    <a:pt x="2134" y="136"/>
                  </a:lnTo>
                  <a:lnTo>
                    <a:pt x="2133" y="161"/>
                  </a:lnTo>
                  <a:lnTo>
                    <a:pt x="2133" y="192"/>
                  </a:lnTo>
                  <a:lnTo>
                    <a:pt x="2131" y="223"/>
                  </a:lnTo>
                  <a:lnTo>
                    <a:pt x="2129" y="245"/>
                  </a:lnTo>
                  <a:lnTo>
                    <a:pt x="2129" y="272"/>
                  </a:lnTo>
                  <a:lnTo>
                    <a:pt x="2133" y="303"/>
                  </a:lnTo>
                  <a:lnTo>
                    <a:pt x="2138" y="334"/>
                  </a:lnTo>
                  <a:lnTo>
                    <a:pt x="2143" y="363"/>
                  </a:lnTo>
                  <a:lnTo>
                    <a:pt x="2151" y="387"/>
                  </a:lnTo>
                  <a:lnTo>
                    <a:pt x="2153" y="401"/>
                  </a:lnTo>
                  <a:lnTo>
                    <a:pt x="2153" y="420"/>
                  </a:lnTo>
                  <a:lnTo>
                    <a:pt x="2153" y="436"/>
                  </a:lnTo>
                  <a:lnTo>
                    <a:pt x="2153" y="452"/>
                  </a:lnTo>
                  <a:lnTo>
                    <a:pt x="2158" y="463"/>
                  </a:lnTo>
                  <a:lnTo>
                    <a:pt x="2165" y="347"/>
                  </a:lnTo>
                  <a:lnTo>
                    <a:pt x="2162" y="347"/>
                  </a:lnTo>
                  <a:lnTo>
                    <a:pt x="2162" y="300"/>
                  </a:lnTo>
                  <a:lnTo>
                    <a:pt x="2154" y="280"/>
                  </a:lnTo>
                  <a:lnTo>
                    <a:pt x="2151" y="260"/>
                  </a:lnTo>
                  <a:lnTo>
                    <a:pt x="2162" y="263"/>
                  </a:lnTo>
                  <a:lnTo>
                    <a:pt x="2163" y="274"/>
                  </a:lnTo>
                  <a:lnTo>
                    <a:pt x="2169" y="289"/>
                  </a:lnTo>
                  <a:lnTo>
                    <a:pt x="2173" y="305"/>
                  </a:lnTo>
                  <a:lnTo>
                    <a:pt x="2178" y="320"/>
                  </a:lnTo>
                  <a:lnTo>
                    <a:pt x="2182" y="327"/>
                  </a:lnTo>
                  <a:lnTo>
                    <a:pt x="2182" y="320"/>
                  </a:lnTo>
                  <a:lnTo>
                    <a:pt x="2185" y="311"/>
                  </a:lnTo>
                  <a:lnTo>
                    <a:pt x="2187" y="296"/>
                  </a:lnTo>
                  <a:lnTo>
                    <a:pt x="2187" y="276"/>
                  </a:lnTo>
                  <a:lnTo>
                    <a:pt x="2187" y="260"/>
                  </a:lnTo>
                  <a:lnTo>
                    <a:pt x="2185" y="247"/>
                  </a:lnTo>
                  <a:lnTo>
                    <a:pt x="2182" y="247"/>
                  </a:lnTo>
                  <a:lnTo>
                    <a:pt x="2182" y="183"/>
                  </a:lnTo>
                  <a:lnTo>
                    <a:pt x="2178" y="183"/>
                  </a:lnTo>
                  <a:lnTo>
                    <a:pt x="2178" y="160"/>
                  </a:lnTo>
                  <a:lnTo>
                    <a:pt x="2174" y="160"/>
                  </a:lnTo>
                  <a:lnTo>
                    <a:pt x="2174" y="136"/>
                  </a:lnTo>
                  <a:lnTo>
                    <a:pt x="2171" y="136"/>
                  </a:lnTo>
                  <a:lnTo>
                    <a:pt x="2171" y="114"/>
                  </a:lnTo>
                  <a:lnTo>
                    <a:pt x="2165" y="114"/>
                  </a:lnTo>
                  <a:lnTo>
                    <a:pt x="2165" y="87"/>
                  </a:lnTo>
                  <a:lnTo>
                    <a:pt x="2162" y="87"/>
                  </a:lnTo>
                  <a:lnTo>
                    <a:pt x="2158" y="63"/>
                  </a:lnTo>
                  <a:lnTo>
                    <a:pt x="2171" y="67"/>
                  </a:lnTo>
                  <a:lnTo>
                    <a:pt x="2198" y="214"/>
                  </a:lnTo>
                  <a:lnTo>
                    <a:pt x="2200" y="227"/>
                  </a:lnTo>
                  <a:lnTo>
                    <a:pt x="2198" y="238"/>
                  </a:lnTo>
                  <a:lnTo>
                    <a:pt x="2198" y="247"/>
                  </a:lnTo>
                  <a:lnTo>
                    <a:pt x="2202" y="254"/>
                  </a:lnTo>
                  <a:lnTo>
                    <a:pt x="2214" y="163"/>
                  </a:lnTo>
                  <a:lnTo>
                    <a:pt x="2223" y="131"/>
                  </a:lnTo>
                  <a:lnTo>
                    <a:pt x="2231" y="94"/>
                  </a:lnTo>
                  <a:lnTo>
                    <a:pt x="2242" y="100"/>
                  </a:lnTo>
                  <a:lnTo>
                    <a:pt x="2240" y="109"/>
                  </a:lnTo>
                  <a:lnTo>
                    <a:pt x="2234" y="123"/>
                  </a:lnTo>
                  <a:lnTo>
                    <a:pt x="2231" y="141"/>
                  </a:lnTo>
                  <a:lnTo>
                    <a:pt x="2227" y="160"/>
                  </a:lnTo>
                  <a:lnTo>
                    <a:pt x="2225" y="178"/>
                  </a:lnTo>
                  <a:lnTo>
                    <a:pt x="2223" y="191"/>
                  </a:lnTo>
                  <a:lnTo>
                    <a:pt x="2225" y="200"/>
                  </a:lnTo>
                  <a:lnTo>
                    <a:pt x="2227" y="191"/>
                  </a:lnTo>
                  <a:lnTo>
                    <a:pt x="2227" y="185"/>
                  </a:lnTo>
                  <a:lnTo>
                    <a:pt x="2229" y="180"/>
                  </a:lnTo>
                  <a:lnTo>
                    <a:pt x="2233" y="176"/>
                  </a:lnTo>
                  <a:lnTo>
                    <a:pt x="2236" y="172"/>
                  </a:lnTo>
                  <a:lnTo>
                    <a:pt x="2242" y="171"/>
                  </a:lnTo>
                  <a:lnTo>
                    <a:pt x="2242" y="211"/>
                  </a:lnTo>
                  <a:lnTo>
                    <a:pt x="2245" y="211"/>
                  </a:lnTo>
                  <a:lnTo>
                    <a:pt x="2245" y="203"/>
                  </a:lnTo>
                  <a:lnTo>
                    <a:pt x="2258" y="192"/>
                  </a:lnTo>
                  <a:lnTo>
                    <a:pt x="2267" y="180"/>
                  </a:lnTo>
                  <a:lnTo>
                    <a:pt x="2276" y="167"/>
                  </a:lnTo>
                  <a:lnTo>
                    <a:pt x="2287" y="154"/>
                  </a:lnTo>
                  <a:lnTo>
                    <a:pt x="2302" y="147"/>
                  </a:lnTo>
                  <a:lnTo>
                    <a:pt x="2300" y="154"/>
                  </a:lnTo>
                  <a:lnTo>
                    <a:pt x="2298" y="158"/>
                  </a:lnTo>
                  <a:lnTo>
                    <a:pt x="2294" y="163"/>
                  </a:lnTo>
                  <a:lnTo>
                    <a:pt x="2291" y="167"/>
                  </a:lnTo>
                  <a:lnTo>
                    <a:pt x="2285" y="167"/>
                  </a:lnTo>
                  <a:lnTo>
                    <a:pt x="2285" y="176"/>
                  </a:lnTo>
                  <a:lnTo>
                    <a:pt x="2278" y="180"/>
                  </a:lnTo>
                  <a:lnTo>
                    <a:pt x="2278" y="183"/>
                  </a:lnTo>
                  <a:lnTo>
                    <a:pt x="2271" y="187"/>
                  </a:lnTo>
                  <a:lnTo>
                    <a:pt x="2271" y="196"/>
                  </a:lnTo>
                  <a:lnTo>
                    <a:pt x="2262" y="200"/>
                  </a:lnTo>
                  <a:lnTo>
                    <a:pt x="2256" y="212"/>
                  </a:lnTo>
                  <a:lnTo>
                    <a:pt x="2251" y="225"/>
                  </a:lnTo>
                  <a:lnTo>
                    <a:pt x="2242" y="236"/>
                  </a:lnTo>
                  <a:lnTo>
                    <a:pt x="2262" y="307"/>
                  </a:lnTo>
                  <a:lnTo>
                    <a:pt x="2265" y="307"/>
                  </a:lnTo>
                  <a:lnTo>
                    <a:pt x="2267" y="296"/>
                  </a:lnTo>
                  <a:lnTo>
                    <a:pt x="2269" y="289"/>
                  </a:lnTo>
                  <a:lnTo>
                    <a:pt x="2271" y="283"/>
                  </a:lnTo>
                  <a:lnTo>
                    <a:pt x="2274" y="274"/>
                  </a:lnTo>
                  <a:lnTo>
                    <a:pt x="2282" y="227"/>
                  </a:lnTo>
                  <a:lnTo>
                    <a:pt x="2314" y="136"/>
                  </a:lnTo>
                  <a:lnTo>
                    <a:pt x="2322" y="136"/>
                  </a:lnTo>
                  <a:lnTo>
                    <a:pt x="2311" y="191"/>
                  </a:lnTo>
                  <a:lnTo>
                    <a:pt x="2309" y="192"/>
                  </a:lnTo>
                  <a:lnTo>
                    <a:pt x="2309" y="194"/>
                  </a:lnTo>
                  <a:lnTo>
                    <a:pt x="2307" y="192"/>
                  </a:lnTo>
                  <a:lnTo>
                    <a:pt x="2307" y="192"/>
                  </a:lnTo>
                  <a:lnTo>
                    <a:pt x="2305" y="196"/>
                  </a:lnTo>
                  <a:lnTo>
                    <a:pt x="2314" y="200"/>
                  </a:lnTo>
                  <a:lnTo>
                    <a:pt x="2325" y="254"/>
                  </a:lnTo>
                  <a:lnTo>
                    <a:pt x="2327" y="254"/>
                  </a:lnTo>
                  <a:lnTo>
                    <a:pt x="2329" y="252"/>
                  </a:lnTo>
                  <a:lnTo>
                    <a:pt x="2329" y="252"/>
                  </a:lnTo>
                  <a:lnTo>
                    <a:pt x="2329" y="252"/>
                  </a:lnTo>
                  <a:lnTo>
                    <a:pt x="2329" y="251"/>
                  </a:lnTo>
                  <a:lnTo>
                    <a:pt x="2331" y="247"/>
                  </a:lnTo>
                  <a:lnTo>
                    <a:pt x="2331" y="238"/>
                  </a:lnTo>
                  <a:lnTo>
                    <a:pt x="2329" y="223"/>
                  </a:lnTo>
                  <a:lnTo>
                    <a:pt x="2325" y="207"/>
                  </a:lnTo>
                  <a:lnTo>
                    <a:pt x="2320" y="192"/>
                  </a:lnTo>
                  <a:lnTo>
                    <a:pt x="2318" y="180"/>
                  </a:lnTo>
                  <a:lnTo>
                    <a:pt x="2331" y="183"/>
                  </a:lnTo>
                  <a:lnTo>
                    <a:pt x="2333" y="198"/>
                  </a:lnTo>
                  <a:lnTo>
                    <a:pt x="2336" y="212"/>
                  </a:lnTo>
                  <a:lnTo>
                    <a:pt x="2342" y="223"/>
                  </a:lnTo>
                  <a:lnTo>
                    <a:pt x="2342" y="220"/>
                  </a:lnTo>
                  <a:lnTo>
                    <a:pt x="2351" y="209"/>
                  </a:lnTo>
                  <a:lnTo>
                    <a:pt x="2356" y="196"/>
                  </a:lnTo>
                  <a:lnTo>
                    <a:pt x="2362" y="183"/>
                  </a:lnTo>
                  <a:lnTo>
                    <a:pt x="2374" y="176"/>
                  </a:lnTo>
                  <a:lnTo>
                    <a:pt x="2374" y="167"/>
                  </a:lnTo>
                  <a:lnTo>
                    <a:pt x="2378" y="163"/>
                  </a:lnTo>
                  <a:lnTo>
                    <a:pt x="2380" y="161"/>
                  </a:lnTo>
                  <a:lnTo>
                    <a:pt x="2383" y="160"/>
                  </a:lnTo>
                  <a:lnTo>
                    <a:pt x="2387" y="156"/>
                  </a:lnTo>
                  <a:lnTo>
                    <a:pt x="2389" y="154"/>
                  </a:lnTo>
                  <a:lnTo>
                    <a:pt x="2393" y="149"/>
                  </a:lnTo>
                  <a:lnTo>
                    <a:pt x="2394" y="143"/>
                  </a:lnTo>
                  <a:lnTo>
                    <a:pt x="2402" y="143"/>
                  </a:lnTo>
                  <a:lnTo>
                    <a:pt x="2402" y="140"/>
                  </a:lnTo>
                  <a:lnTo>
                    <a:pt x="2400" y="138"/>
                  </a:lnTo>
                  <a:lnTo>
                    <a:pt x="2398" y="136"/>
                  </a:lnTo>
                  <a:lnTo>
                    <a:pt x="2396" y="134"/>
                  </a:lnTo>
                  <a:lnTo>
                    <a:pt x="2396" y="134"/>
                  </a:lnTo>
                  <a:lnTo>
                    <a:pt x="2394" y="131"/>
                  </a:lnTo>
                  <a:lnTo>
                    <a:pt x="2394" y="127"/>
                  </a:lnTo>
                  <a:lnTo>
                    <a:pt x="2405" y="127"/>
                  </a:lnTo>
                  <a:lnTo>
                    <a:pt x="2405" y="136"/>
                  </a:lnTo>
                  <a:lnTo>
                    <a:pt x="2414" y="136"/>
                  </a:lnTo>
                  <a:lnTo>
                    <a:pt x="2411" y="147"/>
                  </a:lnTo>
                  <a:lnTo>
                    <a:pt x="2414" y="147"/>
                  </a:lnTo>
                  <a:lnTo>
                    <a:pt x="2414" y="160"/>
                  </a:lnTo>
                  <a:lnTo>
                    <a:pt x="2418" y="160"/>
                  </a:lnTo>
                  <a:lnTo>
                    <a:pt x="2418" y="176"/>
                  </a:lnTo>
                  <a:lnTo>
                    <a:pt x="2422" y="176"/>
                  </a:lnTo>
                  <a:lnTo>
                    <a:pt x="2422" y="191"/>
                  </a:lnTo>
                  <a:lnTo>
                    <a:pt x="2425" y="191"/>
                  </a:lnTo>
                  <a:lnTo>
                    <a:pt x="2425" y="207"/>
                  </a:lnTo>
                  <a:lnTo>
                    <a:pt x="2431" y="207"/>
                  </a:lnTo>
                  <a:lnTo>
                    <a:pt x="2434" y="236"/>
                  </a:lnTo>
                  <a:lnTo>
                    <a:pt x="2438" y="236"/>
                  </a:lnTo>
                  <a:lnTo>
                    <a:pt x="2438" y="251"/>
                  </a:lnTo>
                  <a:lnTo>
                    <a:pt x="2442" y="251"/>
                  </a:lnTo>
                  <a:lnTo>
                    <a:pt x="2443" y="263"/>
                  </a:lnTo>
                  <a:lnTo>
                    <a:pt x="2443" y="276"/>
                  </a:lnTo>
                  <a:lnTo>
                    <a:pt x="2445" y="287"/>
                  </a:lnTo>
                  <a:lnTo>
                    <a:pt x="2451" y="296"/>
                  </a:lnTo>
                  <a:lnTo>
                    <a:pt x="2451" y="280"/>
                  </a:lnTo>
                  <a:lnTo>
                    <a:pt x="2462" y="280"/>
                  </a:lnTo>
                  <a:lnTo>
                    <a:pt x="2462" y="274"/>
                  </a:lnTo>
                  <a:lnTo>
                    <a:pt x="2460" y="274"/>
                  </a:lnTo>
                  <a:lnTo>
                    <a:pt x="2458" y="274"/>
                  </a:lnTo>
                  <a:lnTo>
                    <a:pt x="2456" y="274"/>
                  </a:lnTo>
                  <a:lnTo>
                    <a:pt x="2456" y="274"/>
                  </a:lnTo>
                  <a:lnTo>
                    <a:pt x="2456" y="272"/>
                  </a:lnTo>
                  <a:lnTo>
                    <a:pt x="2454" y="271"/>
                  </a:lnTo>
                  <a:lnTo>
                    <a:pt x="2458" y="261"/>
                  </a:lnTo>
                  <a:lnTo>
                    <a:pt x="2463" y="245"/>
                  </a:lnTo>
                  <a:lnTo>
                    <a:pt x="2465" y="223"/>
                  </a:lnTo>
                  <a:lnTo>
                    <a:pt x="2469" y="201"/>
                  </a:lnTo>
                  <a:lnTo>
                    <a:pt x="2469" y="181"/>
                  </a:lnTo>
                  <a:lnTo>
                    <a:pt x="2471" y="167"/>
                  </a:lnTo>
                  <a:lnTo>
                    <a:pt x="2482" y="171"/>
                  </a:lnTo>
                  <a:lnTo>
                    <a:pt x="2483" y="183"/>
                  </a:lnTo>
                  <a:lnTo>
                    <a:pt x="2485" y="198"/>
                  </a:lnTo>
                  <a:lnTo>
                    <a:pt x="2491" y="207"/>
                  </a:lnTo>
                  <a:lnTo>
                    <a:pt x="2474" y="91"/>
                  </a:lnTo>
                  <a:lnTo>
                    <a:pt x="2482" y="91"/>
                  </a:lnTo>
                  <a:lnTo>
                    <a:pt x="2491" y="140"/>
                  </a:lnTo>
                  <a:lnTo>
                    <a:pt x="2502" y="187"/>
                  </a:lnTo>
                  <a:lnTo>
                    <a:pt x="2503" y="200"/>
                  </a:lnTo>
                  <a:lnTo>
                    <a:pt x="2503" y="214"/>
                  </a:lnTo>
                  <a:lnTo>
                    <a:pt x="2503" y="229"/>
                  </a:lnTo>
                  <a:lnTo>
                    <a:pt x="2505" y="241"/>
                  </a:lnTo>
                  <a:lnTo>
                    <a:pt x="2511" y="251"/>
                  </a:lnTo>
                  <a:lnTo>
                    <a:pt x="2514" y="200"/>
                  </a:lnTo>
                  <a:lnTo>
                    <a:pt x="2525" y="154"/>
                  </a:lnTo>
                  <a:lnTo>
                    <a:pt x="2534" y="94"/>
                  </a:lnTo>
                  <a:lnTo>
                    <a:pt x="2538" y="94"/>
                  </a:lnTo>
                  <a:lnTo>
                    <a:pt x="2538" y="83"/>
                  </a:lnTo>
                  <a:lnTo>
                    <a:pt x="2542" y="83"/>
                  </a:lnTo>
                  <a:lnTo>
                    <a:pt x="2542" y="63"/>
                  </a:lnTo>
                  <a:lnTo>
                    <a:pt x="2545" y="63"/>
                  </a:lnTo>
                  <a:lnTo>
                    <a:pt x="2531" y="16"/>
                  </a:lnTo>
                  <a:lnTo>
                    <a:pt x="2534" y="16"/>
                  </a:lnTo>
                  <a:lnTo>
                    <a:pt x="2534" y="20"/>
                  </a:lnTo>
                  <a:lnTo>
                    <a:pt x="2538" y="20"/>
                  </a:lnTo>
                  <a:lnTo>
                    <a:pt x="2549" y="45"/>
                  </a:lnTo>
                  <a:lnTo>
                    <a:pt x="2562" y="72"/>
                  </a:lnTo>
                  <a:lnTo>
                    <a:pt x="2573" y="100"/>
                  </a:lnTo>
                  <a:lnTo>
                    <a:pt x="2578" y="131"/>
                  </a:lnTo>
                  <a:lnTo>
                    <a:pt x="2585" y="131"/>
                  </a:lnTo>
                  <a:lnTo>
                    <a:pt x="2587" y="152"/>
                  </a:lnTo>
                  <a:lnTo>
                    <a:pt x="2593" y="171"/>
                  </a:lnTo>
                  <a:lnTo>
                    <a:pt x="2598" y="187"/>
                  </a:lnTo>
                  <a:lnTo>
                    <a:pt x="2598" y="214"/>
                  </a:lnTo>
                  <a:lnTo>
                    <a:pt x="2602" y="214"/>
                  </a:lnTo>
                  <a:lnTo>
                    <a:pt x="2605" y="176"/>
                  </a:lnTo>
                  <a:lnTo>
                    <a:pt x="2602" y="176"/>
                  </a:lnTo>
                  <a:lnTo>
                    <a:pt x="2602" y="147"/>
                  </a:lnTo>
                  <a:lnTo>
                    <a:pt x="2614" y="151"/>
                  </a:lnTo>
                  <a:lnTo>
                    <a:pt x="2618" y="185"/>
                  </a:lnTo>
                  <a:lnTo>
                    <a:pt x="2625" y="214"/>
                  </a:lnTo>
                  <a:lnTo>
                    <a:pt x="2638" y="331"/>
                  </a:lnTo>
                  <a:lnTo>
                    <a:pt x="2645" y="331"/>
                  </a:lnTo>
                  <a:lnTo>
                    <a:pt x="2651" y="203"/>
                  </a:lnTo>
                  <a:lnTo>
                    <a:pt x="2631" y="94"/>
                  </a:lnTo>
                  <a:lnTo>
                    <a:pt x="2642" y="100"/>
                  </a:lnTo>
                  <a:lnTo>
                    <a:pt x="2645" y="132"/>
                  </a:lnTo>
                  <a:lnTo>
                    <a:pt x="2654" y="163"/>
                  </a:lnTo>
                  <a:lnTo>
                    <a:pt x="2654" y="191"/>
                  </a:lnTo>
                  <a:lnTo>
                    <a:pt x="2658" y="191"/>
                  </a:lnTo>
                  <a:lnTo>
                    <a:pt x="2658" y="187"/>
                  </a:lnTo>
                  <a:lnTo>
                    <a:pt x="2662" y="176"/>
                  </a:lnTo>
                  <a:lnTo>
                    <a:pt x="2665" y="161"/>
                  </a:lnTo>
                  <a:lnTo>
                    <a:pt x="2665" y="147"/>
                  </a:lnTo>
                  <a:lnTo>
                    <a:pt x="2674" y="147"/>
                  </a:lnTo>
                  <a:lnTo>
                    <a:pt x="2674" y="207"/>
                  </a:lnTo>
                  <a:lnTo>
                    <a:pt x="2671" y="207"/>
                  </a:lnTo>
                  <a:lnTo>
                    <a:pt x="2674" y="331"/>
                  </a:lnTo>
                  <a:lnTo>
                    <a:pt x="2691" y="331"/>
                  </a:lnTo>
                  <a:lnTo>
                    <a:pt x="2705" y="416"/>
                  </a:lnTo>
                  <a:lnTo>
                    <a:pt x="2711" y="416"/>
                  </a:lnTo>
                  <a:lnTo>
                    <a:pt x="2705" y="263"/>
                  </a:lnTo>
                  <a:lnTo>
                    <a:pt x="2702" y="263"/>
                  </a:lnTo>
                  <a:lnTo>
                    <a:pt x="2702" y="231"/>
                  </a:lnTo>
                  <a:lnTo>
                    <a:pt x="2698" y="231"/>
                  </a:lnTo>
                  <a:lnTo>
                    <a:pt x="2698" y="196"/>
                  </a:lnTo>
                  <a:lnTo>
                    <a:pt x="2694" y="196"/>
                  </a:lnTo>
                  <a:lnTo>
                    <a:pt x="2694" y="167"/>
                  </a:lnTo>
                  <a:lnTo>
                    <a:pt x="2691" y="167"/>
                  </a:lnTo>
                  <a:lnTo>
                    <a:pt x="2691" y="143"/>
                  </a:lnTo>
                  <a:lnTo>
                    <a:pt x="2685" y="143"/>
                  </a:lnTo>
                  <a:lnTo>
                    <a:pt x="2685" y="123"/>
                  </a:lnTo>
                  <a:lnTo>
                    <a:pt x="2682" y="123"/>
                  </a:lnTo>
                  <a:lnTo>
                    <a:pt x="2682" y="103"/>
                  </a:lnTo>
                  <a:lnTo>
                    <a:pt x="2678" y="103"/>
                  </a:lnTo>
                  <a:lnTo>
                    <a:pt x="2678" y="100"/>
                  </a:lnTo>
                  <a:lnTo>
                    <a:pt x="2682" y="100"/>
                  </a:lnTo>
                  <a:lnTo>
                    <a:pt x="2682" y="94"/>
                  </a:lnTo>
                  <a:lnTo>
                    <a:pt x="2685" y="94"/>
                  </a:lnTo>
                  <a:lnTo>
                    <a:pt x="2685" y="100"/>
                  </a:lnTo>
                  <a:lnTo>
                    <a:pt x="2691" y="109"/>
                  </a:lnTo>
                  <a:lnTo>
                    <a:pt x="2693" y="118"/>
                  </a:lnTo>
                  <a:lnTo>
                    <a:pt x="2694" y="131"/>
                  </a:lnTo>
                  <a:lnTo>
                    <a:pt x="2698" y="131"/>
                  </a:lnTo>
                  <a:lnTo>
                    <a:pt x="2698" y="154"/>
                  </a:lnTo>
                  <a:lnTo>
                    <a:pt x="2705" y="185"/>
                  </a:lnTo>
                  <a:lnTo>
                    <a:pt x="2711" y="218"/>
                  </a:lnTo>
                  <a:lnTo>
                    <a:pt x="2718" y="247"/>
                  </a:lnTo>
                  <a:lnTo>
                    <a:pt x="2720" y="260"/>
                  </a:lnTo>
                  <a:lnTo>
                    <a:pt x="2720" y="276"/>
                  </a:lnTo>
                  <a:lnTo>
                    <a:pt x="2722" y="289"/>
                  </a:lnTo>
                  <a:lnTo>
                    <a:pt x="2725" y="300"/>
                  </a:lnTo>
                  <a:lnTo>
                    <a:pt x="2731" y="203"/>
                  </a:lnTo>
                  <a:lnTo>
                    <a:pt x="2725" y="203"/>
                  </a:lnTo>
                  <a:lnTo>
                    <a:pt x="2725" y="114"/>
                  </a:lnTo>
                  <a:lnTo>
                    <a:pt x="2718" y="81"/>
                  </a:lnTo>
                  <a:lnTo>
                    <a:pt x="2714" y="47"/>
                  </a:lnTo>
                  <a:lnTo>
                    <a:pt x="2722" y="47"/>
                  </a:lnTo>
                  <a:lnTo>
                    <a:pt x="2725" y="76"/>
                  </a:lnTo>
                  <a:lnTo>
                    <a:pt x="2731" y="76"/>
                  </a:lnTo>
                  <a:lnTo>
                    <a:pt x="2731" y="94"/>
                  </a:lnTo>
                  <a:lnTo>
                    <a:pt x="2734" y="94"/>
                  </a:lnTo>
                  <a:lnTo>
                    <a:pt x="2734" y="114"/>
                  </a:lnTo>
                  <a:lnTo>
                    <a:pt x="2738" y="114"/>
                  </a:lnTo>
                  <a:lnTo>
                    <a:pt x="2738" y="131"/>
                  </a:lnTo>
                  <a:lnTo>
                    <a:pt x="2742" y="131"/>
                  </a:lnTo>
                  <a:lnTo>
                    <a:pt x="2742" y="151"/>
                  </a:lnTo>
                  <a:lnTo>
                    <a:pt x="2747" y="176"/>
                  </a:lnTo>
                  <a:lnTo>
                    <a:pt x="2753" y="203"/>
                  </a:lnTo>
                  <a:lnTo>
                    <a:pt x="2758" y="227"/>
                  </a:lnTo>
                  <a:lnTo>
                    <a:pt x="2758" y="260"/>
                  </a:lnTo>
                  <a:lnTo>
                    <a:pt x="2762" y="260"/>
                  </a:lnTo>
                  <a:lnTo>
                    <a:pt x="2763" y="272"/>
                  </a:lnTo>
                  <a:lnTo>
                    <a:pt x="2763" y="285"/>
                  </a:lnTo>
                  <a:lnTo>
                    <a:pt x="2765" y="298"/>
                  </a:lnTo>
                  <a:lnTo>
                    <a:pt x="2771" y="307"/>
                  </a:lnTo>
                  <a:lnTo>
                    <a:pt x="2773" y="281"/>
                  </a:lnTo>
                  <a:lnTo>
                    <a:pt x="2780" y="256"/>
                  </a:lnTo>
                  <a:lnTo>
                    <a:pt x="2785" y="236"/>
                  </a:lnTo>
                  <a:lnTo>
                    <a:pt x="2794" y="196"/>
                  </a:lnTo>
                  <a:lnTo>
                    <a:pt x="2798" y="196"/>
                  </a:lnTo>
                  <a:lnTo>
                    <a:pt x="2798" y="180"/>
                  </a:lnTo>
                  <a:lnTo>
                    <a:pt x="2802" y="180"/>
                  </a:lnTo>
                  <a:lnTo>
                    <a:pt x="2802" y="171"/>
                  </a:lnTo>
                  <a:lnTo>
                    <a:pt x="2805" y="171"/>
                  </a:lnTo>
                  <a:lnTo>
                    <a:pt x="2811" y="151"/>
                  </a:lnTo>
                  <a:lnTo>
                    <a:pt x="2822" y="151"/>
                  </a:lnTo>
                  <a:lnTo>
                    <a:pt x="2811" y="187"/>
                  </a:lnTo>
                  <a:lnTo>
                    <a:pt x="2818" y="187"/>
                  </a:lnTo>
                  <a:lnTo>
                    <a:pt x="2805" y="223"/>
                  </a:lnTo>
                  <a:lnTo>
                    <a:pt x="2802" y="223"/>
                  </a:lnTo>
                  <a:lnTo>
                    <a:pt x="2802" y="247"/>
                  </a:lnTo>
                  <a:lnTo>
                    <a:pt x="2798" y="247"/>
                  </a:lnTo>
                  <a:lnTo>
                    <a:pt x="2798" y="251"/>
                  </a:lnTo>
                  <a:lnTo>
                    <a:pt x="2802" y="251"/>
                  </a:lnTo>
                  <a:lnTo>
                    <a:pt x="2802" y="254"/>
                  </a:lnTo>
                  <a:lnTo>
                    <a:pt x="2798" y="254"/>
                  </a:lnTo>
                  <a:lnTo>
                    <a:pt x="2798" y="260"/>
                  </a:lnTo>
                  <a:lnTo>
                    <a:pt x="2802" y="260"/>
                  </a:lnTo>
                  <a:lnTo>
                    <a:pt x="2798" y="280"/>
                  </a:lnTo>
                  <a:lnTo>
                    <a:pt x="2798" y="281"/>
                  </a:lnTo>
                  <a:lnTo>
                    <a:pt x="2800" y="281"/>
                  </a:lnTo>
                  <a:lnTo>
                    <a:pt x="2800" y="281"/>
                  </a:lnTo>
                  <a:lnTo>
                    <a:pt x="2802" y="281"/>
                  </a:lnTo>
                  <a:lnTo>
                    <a:pt x="2802" y="283"/>
                  </a:lnTo>
                  <a:lnTo>
                    <a:pt x="2802" y="298"/>
                  </a:lnTo>
                  <a:lnTo>
                    <a:pt x="2802" y="314"/>
                  </a:lnTo>
                  <a:lnTo>
                    <a:pt x="2800" y="331"/>
                  </a:lnTo>
                  <a:lnTo>
                    <a:pt x="2802" y="345"/>
                  </a:lnTo>
                  <a:lnTo>
                    <a:pt x="2805" y="356"/>
                  </a:lnTo>
                  <a:lnTo>
                    <a:pt x="2811" y="334"/>
                  </a:lnTo>
                  <a:lnTo>
                    <a:pt x="2814" y="334"/>
                  </a:lnTo>
                  <a:lnTo>
                    <a:pt x="2814" y="327"/>
                  </a:lnTo>
                  <a:lnTo>
                    <a:pt x="2818" y="327"/>
                  </a:lnTo>
                  <a:lnTo>
                    <a:pt x="2818" y="296"/>
                  </a:lnTo>
                  <a:lnTo>
                    <a:pt x="2822" y="296"/>
                  </a:lnTo>
                  <a:lnTo>
                    <a:pt x="2831" y="247"/>
                  </a:lnTo>
                  <a:lnTo>
                    <a:pt x="2838" y="247"/>
                  </a:lnTo>
                  <a:lnTo>
                    <a:pt x="2842" y="276"/>
                  </a:lnTo>
                  <a:lnTo>
                    <a:pt x="2851" y="303"/>
                  </a:lnTo>
                  <a:lnTo>
                    <a:pt x="2851" y="331"/>
                  </a:lnTo>
                  <a:lnTo>
                    <a:pt x="2854" y="331"/>
                  </a:lnTo>
                  <a:lnTo>
                    <a:pt x="2858" y="301"/>
                  </a:lnTo>
                  <a:lnTo>
                    <a:pt x="2865" y="272"/>
                  </a:lnTo>
                  <a:lnTo>
                    <a:pt x="2874" y="247"/>
                  </a:lnTo>
                  <a:lnTo>
                    <a:pt x="2878" y="247"/>
                  </a:lnTo>
                  <a:lnTo>
                    <a:pt x="2878" y="251"/>
                  </a:lnTo>
                  <a:lnTo>
                    <a:pt x="2882" y="251"/>
                  </a:lnTo>
                  <a:lnTo>
                    <a:pt x="2882" y="254"/>
                  </a:lnTo>
                  <a:lnTo>
                    <a:pt x="2882" y="258"/>
                  </a:lnTo>
                  <a:lnTo>
                    <a:pt x="2880" y="263"/>
                  </a:lnTo>
                  <a:lnTo>
                    <a:pt x="2878" y="269"/>
                  </a:lnTo>
                  <a:lnTo>
                    <a:pt x="2878" y="274"/>
                  </a:lnTo>
                  <a:lnTo>
                    <a:pt x="2878" y="280"/>
                  </a:lnTo>
                  <a:lnTo>
                    <a:pt x="2882" y="280"/>
                  </a:lnTo>
                  <a:lnTo>
                    <a:pt x="2885" y="300"/>
                  </a:lnTo>
                  <a:lnTo>
                    <a:pt x="2891" y="300"/>
                  </a:lnTo>
                  <a:lnTo>
                    <a:pt x="2893" y="283"/>
                  </a:lnTo>
                  <a:lnTo>
                    <a:pt x="2896" y="265"/>
                  </a:lnTo>
                  <a:lnTo>
                    <a:pt x="2902" y="251"/>
                  </a:lnTo>
                  <a:lnTo>
                    <a:pt x="2911" y="247"/>
                  </a:lnTo>
                  <a:lnTo>
                    <a:pt x="2911" y="238"/>
                  </a:lnTo>
                  <a:lnTo>
                    <a:pt x="2907" y="225"/>
                  </a:lnTo>
                  <a:lnTo>
                    <a:pt x="2902" y="212"/>
                  </a:lnTo>
                  <a:lnTo>
                    <a:pt x="2896" y="200"/>
                  </a:lnTo>
                  <a:lnTo>
                    <a:pt x="2894" y="191"/>
                  </a:lnTo>
                  <a:lnTo>
                    <a:pt x="2905" y="196"/>
                  </a:lnTo>
                  <a:lnTo>
                    <a:pt x="2905" y="183"/>
                  </a:lnTo>
                  <a:lnTo>
                    <a:pt x="2902" y="183"/>
                  </a:lnTo>
                  <a:lnTo>
                    <a:pt x="2898" y="154"/>
                  </a:lnTo>
                  <a:lnTo>
                    <a:pt x="2905" y="154"/>
                  </a:lnTo>
                  <a:lnTo>
                    <a:pt x="2918" y="191"/>
                  </a:lnTo>
                  <a:lnTo>
                    <a:pt x="2922" y="220"/>
                  </a:lnTo>
                  <a:lnTo>
                    <a:pt x="2925" y="220"/>
                  </a:lnTo>
                  <a:lnTo>
                    <a:pt x="2925" y="243"/>
                  </a:lnTo>
                  <a:lnTo>
                    <a:pt x="2931" y="243"/>
                  </a:lnTo>
                  <a:lnTo>
                    <a:pt x="2931" y="267"/>
                  </a:lnTo>
                  <a:lnTo>
                    <a:pt x="2934" y="267"/>
                  </a:lnTo>
                  <a:lnTo>
                    <a:pt x="2936" y="281"/>
                  </a:lnTo>
                  <a:lnTo>
                    <a:pt x="2936" y="296"/>
                  </a:lnTo>
                  <a:lnTo>
                    <a:pt x="2938" y="307"/>
                  </a:lnTo>
                  <a:lnTo>
                    <a:pt x="2942" y="307"/>
                  </a:lnTo>
                  <a:lnTo>
                    <a:pt x="2943" y="280"/>
                  </a:lnTo>
                  <a:lnTo>
                    <a:pt x="2951" y="254"/>
                  </a:lnTo>
                  <a:lnTo>
                    <a:pt x="2958" y="232"/>
                  </a:lnTo>
                  <a:lnTo>
                    <a:pt x="2965" y="211"/>
                  </a:lnTo>
                  <a:lnTo>
                    <a:pt x="2965" y="196"/>
                  </a:lnTo>
                  <a:lnTo>
                    <a:pt x="2971" y="196"/>
                  </a:lnTo>
                  <a:lnTo>
                    <a:pt x="2971" y="183"/>
                  </a:lnTo>
                  <a:lnTo>
                    <a:pt x="2974" y="183"/>
                  </a:lnTo>
                  <a:lnTo>
                    <a:pt x="2974" y="167"/>
                  </a:lnTo>
                  <a:lnTo>
                    <a:pt x="2993" y="112"/>
                  </a:lnTo>
                  <a:lnTo>
                    <a:pt x="3005" y="54"/>
                  </a:lnTo>
                  <a:lnTo>
                    <a:pt x="3018" y="54"/>
                  </a:lnTo>
                  <a:lnTo>
                    <a:pt x="2998" y="131"/>
                  </a:lnTo>
                  <a:lnTo>
                    <a:pt x="2998" y="163"/>
                  </a:lnTo>
                  <a:lnTo>
                    <a:pt x="2994" y="163"/>
                  </a:lnTo>
                  <a:lnTo>
                    <a:pt x="2994" y="196"/>
                  </a:lnTo>
                  <a:lnTo>
                    <a:pt x="2991" y="196"/>
                  </a:lnTo>
                  <a:lnTo>
                    <a:pt x="2991" y="231"/>
                  </a:lnTo>
                  <a:lnTo>
                    <a:pt x="2985" y="231"/>
                  </a:lnTo>
                  <a:lnTo>
                    <a:pt x="2983" y="243"/>
                  </a:lnTo>
                  <a:lnTo>
                    <a:pt x="2985" y="260"/>
                  </a:lnTo>
                  <a:lnTo>
                    <a:pt x="2987" y="274"/>
                  </a:lnTo>
                  <a:lnTo>
                    <a:pt x="2991" y="283"/>
                  </a:lnTo>
                  <a:lnTo>
                    <a:pt x="3002" y="231"/>
                  </a:lnTo>
                  <a:lnTo>
                    <a:pt x="3005" y="231"/>
                  </a:lnTo>
                  <a:lnTo>
                    <a:pt x="3005" y="220"/>
                  </a:lnTo>
                  <a:lnTo>
                    <a:pt x="3011" y="220"/>
                  </a:lnTo>
                  <a:lnTo>
                    <a:pt x="3042" y="103"/>
                  </a:lnTo>
                  <a:lnTo>
                    <a:pt x="3051" y="103"/>
                  </a:lnTo>
                  <a:lnTo>
                    <a:pt x="3045" y="138"/>
                  </a:lnTo>
                  <a:lnTo>
                    <a:pt x="3033" y="172"/>
                  </a:lnTo>
                  <a:lnTo>
                    <a:pt x="3022" y="203"/>
                  </a:lnTo>
                  <a:lnTo>
                    <a:pt x="3022" y="220"/>
                  </a:lnTo>
                  <a:lnTo>
                    <a:pt x="3018" y="220"/>
                  </a:lnTo>
                  <a:lnTo>
                    <a:pt x="3018" y="236"/>
                  </a:lnTo>
                  <a:lnTo>
                    <a:pt x="3014" y="236"/>
                  </a:lnTo>
                  <a:lnTo>
                    <a:pt x="3014" y="247"/>
                  </a:lnTo>
                  <a:lnTo>
                    <a:pt x="3011" y="247"/>
                  </a:lnTo>
                  <a:lnTo>
                    <a:pt x="3011" y="263"/>
                  </a:lnTo>
                  <a:lnTo>
                    <a:pt x="3005" y="263"/>
                  </a:lnTo>
                  <a:lnTo>
                    <a:pt x="3005" y="271"/>
                  </a:lnTo>
                  <a:lnTo>
                    <a:pt x="3003" y="278"/>
                  </a:lnTo>
                  <a:lnTo>
                    <a:pt x="3003" y="285"/>
                  </a:lnTo>
                  <a:lnTo>
                    <a:pt x="3002" y="291"/>
                  </a:lnTo>
                  <a:lnTo>
                    <a:pt x="3011" y="291"/>
                  </a:lnTo>
                  <a:lnTo>
                    <a:pt x="3011" y="287"/>
                  </a:lnTo>
                  <a:lnTo>
                    <a:pt x="3038" y="287"/>
                  </a:lnTo>
                  <a:lnTo>
                    <a:pt x="3038" y="283"/>
                  </a:lnTo>
                  <a:lnTo>
                    <a:pt x="3042" y="283"/>
                  </a:lnTo>
                  <a:lnTo>
                    <a:pt x="3047" y="256"/>
                  </a:lnTo>
                  <a:lnTo>
                    <a:pt x="3056" y="231"/>
                  </a:lnTo>
                  <a:lnTo>
                    <a:pt x="3065" y="207"/>
                  </a:lnTo>
                  <a:lnTo>
                    <a:pt x="3067" y="192"/>
                  </a:lnTo>
                  <a:lnTo>
                    <a:pt x="3065" y="180"/>
                  </a:lnTo>
                  <a:lnTo>
                    <a:pt x="3063" y="169"/>
                  </a:lnTo>
                  <a:lnTo>
                    <a:pt x="3065" y="160"/>
                  </a:lnTo>
                  <a:lnTo>
                    <a:pt x="3069" y="163"/>
                  </a:lnTo>
                  <a:lnTo>
                    <a:pt x="3073" y="167"/>
                  </a:lnTo>
                  <a:lnTo>
                    <a:pt x="3078" y="171"/>
                  </a:lnTo>
                  <a:lnTo>
                    <a:pt x="3080" y="152"/>
                  </a:lnTo>
                  <a:lnTo>
                    <a:pt x="3083" y="136"/>
                  </a:lnTo>
                  <a:lnTo>
                    <a:pt x="3089" y="120"/>
                  </a:lnTo>
                  <a:lnTo>
                    <a:pt x="3094" y="103"/>
                  </a:lnTo>
                  <a:lnTo>
                    <a:pt x="3102" y="103"/>
                  </a:lnTo>
                  <a:lnTo>
                    <a:pt x="3085" y="171"/>
                  </a:lnTo>
                  <a:lnTo>
                    <a:pt x="3082" y="171"/>
                  </a:lnTo>
                  <a:lnTo>
                    <a:pt x="3078" y="196"/>
                  </a:lnTo>
                  <a:lnTo>
                    <a:pt x="3082" y="196"/>
                  </a:lnTo>
                  <a:lnTo>
                    <a:pt x="3082" y="214"/>
                  </a:lnTo>
                  <a:lnTo>
                    <a:pt x="3085" y="214"/>
                  </a:lnTo>
                  <a:lnTo>
                    <a:pt x="3085" y="247"/>
                  </a:lnTo>
                  <a:lnTo>
                    <a:pt x="3091" y="247"/>
                  </a:lnTo>
                  <a:lnTo>
                    <a:pt x="3094" y="223"/>
                  </a:lnTo>
                  <a:lnTo>
                    <a:pt x="3102" y="200"/>
                  </a:lnTo>
                  <a:lnTo>
                    <a:pt x="3111" y="178"/>
                  </a:lnTo>
                  <a:lnTo>
                    <a:pt x="3118" y="154"/>
                  </a:lnTo>
                  <a:lnTo>
                    <a:pt x="3125" y="154"/>
                  </a:lnTo>
                  <a:lnTo>
                    <a:pt x="3125" y="169"/>
                  </a:lnTo>
                  <a:lnTo>
                    <a:pt x="3122" y="185"/>
                  </a:lnTo>
                  <a:lnTo>
                    <a:pt x="3120" y="200"/>
                  </a:lnTo>
                  <a:lnTo>
                    <a:pt x="3118" y="214"/>
                  </a:lnTo>
                  <a:lnTo>
                    <a:pt x="3122" y="223"/>
                  </a:lnTo>
                  <a:lnTo>
                    <a:pt x="3123" y="209"/>
                  </a:lnTo>
                  <a:lnTo>
                    <a:pt x="3129" y="198"/>
                  </a:lnTo>
                  <a:lnTo>
                    <a:pt x="3134" y="187"/>
                  </a:lnTo>
                  <a:lnTo>
                    <a:pt x="3145" y="140"/>
                  </a:lnTo>
                  <a:lnTo>
                    <a:pt x="3154" y="140"/>
                  </a:lnTo>
                  <a:lnTo>
                    <a:pt x="3149" y="176"/>
                  </a:lnTo>
                  <a:lnTo>
                    <a:pt x="3142" y="214"/>
                  </a:lnTo>
                  <a:lnTo>
                    <a:pt x="3136" y="251"/>
                  </a:lnTo>
                  <a:lnTo>
                    <a:pt x="3133" y="287"/>
                  </a:lnTo>
                  <a:lnTo>
                    <a:pt x="3138" y="323"/>
                  </a:lnTo>
                  <a:lnTo>
                    <a:pt x="3140" y="338"/>
                  </a:lnTo>
                  <a:lnTo>
                    <a:pt x="3142" y="352"/>
                  </a:lnTo>
                  <a:lnTo>
                    <a:pt x="3145" y="363"/>
                  </a:lnTo>
                  <a:lnTo>
                    <a:pt x="3145" y="360"/>
                  </a:lnTo>
                  <a:lnTo>
                    <a:pt x="3156" y="343"/>
                  </a:lnTo>
                  <a:lnTo>
                    <a:pt x="3160" y="323"/>
                  </a:lnTo>
                  <a:lnTo>
                    <a:pt x="3160" y="303"/>
                  </a:lnTo>
                  <a:lnTo>
                    <a:pt x="3156" y="281"/>
                  </a:lnTo>
                  <a:lnTo>
                    <a:pt x="3154" y="260"/>
                  </a:lnTo>
                  <a:lnTo>
                    <a:pt x="3165" y="260"/>
                  </a:lnTo>
                  <a:lnTo>
                    <a:pt x="3165" y="274"/>
                  </a:lnTo>
                  <a:lnTo>
                    <a:pt x="3169" y="285"/>
                  </a:lnTo>
                  <a:lnTo>
                    <a:pt x="3174" y="296"/>
                  </a:lnTo>
                  <a:lnTo>
                    <a:pt x="3178" y="258"/>
                  </a:lnTo>
                  <a:lnTo>
                    <a:pt x="3185" y="223"/>
                  </a:lnTo>
                  <a:lnTo>
                    <a:pt x="3194" y="191"/>
                  </a:lnTo>
                  <a:lnTo>
                    <a:pt x="3194" y="178"/>
                  </a:lnTo>
                  <a:lnTo>
                    <a:pt x="3193" y="165"/>
                  </a:lnTo>
                  <a:lnTo>
                    <a:pt x="3191" y="154"/>
                  </a:lnTo>
                  <a:lnTo>
                    <a:pt x="3191" y="111"/>
                  </a:lnTo>
                  <a:lnTo>
                    <a:pt x="3183" y="91"/>
                  </a:lnTo>
                  <a:lnTo>
                    <a:pt x="3178" y="67"/>
                  </a:lnTo>
                  <a:lnTo>
                    <a:pt x="3191" y="67"/>
                  </a:lnTo>
                  <a:lnTo>
                    <a:pt x="3193" y="85"/>
                  </a:lnTo>
                  <a:lnTo>
                    <a:pt x="3198" y="100"/>
                  </a:lnTo>
                  <a:lnTo>
                    <a:pt x="3198" y="127"/>
                  </a:lnTo>
                  <a:lnTo>
                    <a:pt x="3202" y="127"/>
                  </a:lnTo>
                  <a:lnTo>
                    <a:pt x="3214" y="20"/>
                  </a:lnTo>
                  <a:lnTo>
                    <a:pt x="3222" y="20"/>
                  </a:lnTo>
                  <a:lnTo>
                    <a:pt x="3214" y="120"/>
                  </a:lnTo>
                  <a:lnTo>
                    <a:pt x="3211" y="131"/>
                  </a:lnTo>
                  <a:lnTo>
                    <a:pt x="3207" y="147"/>
                  </a:lnTo>
                  <a:lnTo>
                    <a:pt x="3203" y="167"/>
                  </a:lnTo>
                  <a:lnTo>
                    <a:pt x="3202" y="185"/>
                  </a:lnTo>
                  <a:lnTo>
                    <a:pt x="3202" y="200"/>
                  </a:lnTo>
                  <a:lnTo>
                    <a:pt x="3205" y="200"/>
                  </a:lnTo>
                  <a:lnTo>
                    <a:pt x="3205" y="214"/>
                  </a:lnTo>
                  <a:lnTo>
                    <a:pt x="3202" y="214"/>
                  </a:lnTo>
                  <a:lnTo>
                    <a:pt x="3202" y="220"/>
                  </a:lnTo>
                  <a:lnTo>
                    <a:pt x="3205" y="220"/>
                  </a:lnTo>
                  <a:lnTo>
                    <a:pt x="3205" y="247"/>
                  </a:lnTo>
                  <a:lnTo>
                    <a:pt x="3211" y="247"/>
                  </a:lnTo>
                  <a:lnTo>
                    <a:pt x="3213" y="220"/>
                  </a:lnTo>
                  <a:lnTo>
                    <a:pt x="3220" y="191"/>
                  </a:lnTo>
                  <a:lnTo>
                    <a:pt x="3229" y="163"/>
                  </a:lnTo>
                  <a:lnTo>
                    <a:pt x="3238" y="140"/>
                  </a:lnTo>
                  <a:lnTo>
                    <a:pt x="3240" y="127"/>
                  </a:lnTo>
                  <a:lnTo>
                    <a:pt x="3240" y="118"/>
                  </a:lnTo>
                  <a:lnTo>
                    <a:pt x="3242" y="111"/>
                  </a:lnTo>
                  <a:lnTo>
                    <a:pt x="3251" y="103"/>
                  </a:lnTo>
                  <a:lnTo>
                    <a:pt x="3251" y="100"/>
                  </a:lnTo>
                  <a:lnTo>
                    <a:pt x="3254" y="100"/>
                  </a:lnTo>
                  <a:lnTo>
                    <a:pt x="3254" y="114"/>
                  </a:lnTo>
                  <a:lnTo>
                    <a:pt x="3249" y="123"/>
                  </a:lnTo>
                  <a:lnTo>
                    <a:pt x="3247" y="131"/>
                  </a:lnTo>
                  <a:lnTo>
                    <a:pt x="3247" y="140"/>
                  </a:lnTo>
                  <a:lnTo>
                    <a:pt x="3245" y="151"/>
                  </a:lnTo>
                  <a:lnTo>
                    <a:pt x="3240" y="169"/>
                  </a:lnTo>
                  <a:lnTo>
                    <a:pt x="3234" y="187"/>
                  </a:lnTo>
                  <a:lnTo>
                    <a:pt x="3231" y="207"/>
                  </a:lnTo>
                  <a:lnTo>
                    <a:pt x="3234" y="207"/>
                  </a:lnTo>
                  <a:lnTo>
                    <a:pt x="3236" y="196"/>
                  </a:lnTo>
                  <a:lnTo>
                    <a:pt x="3240" y="185"/>
                  </a:lnTo>
                  <a:lnTo>
                    <a:pt x="3242" y="176"/>
                  </a:lnTo>
                  <a:lnTo>
                    <a:pt x="3251" y="176"/>
                  </a:lnTo>
                  <a:lnTo>
                    <a:pt x="3251" y="263"/>
                  </a:lnTo>
                  <a:lnTo>
                    <a:pt x="3254" y="263"/>
                  </a:lnTo>
                  <a:lnTo>
                    <a:pt x="3258" y="274"/>
                  </a:lnTo>
                  <a:lnTo>
                    <a:pt x="3251" y="274"/>
                  </a:lnTo>
                  <a:lnTo>
                    <a:pt x="3251" y="280"/>
                  </a:lnTo>
                  <a:lnTo>
                    <a:pt x="3258" y="280"/>
                  </a:lnTo>
                  <a:lnTo>
                    <a:pt x="3258" y="292"/>
                  </a:lnTo>
                  <a:lnTo>
                    <a:pt x="3262" y="305"/>
                  </a:lnTo>
                  <a:lnTo>
                    <a:pt x="3265" y="314"/>
                  </a:lnTo>
                  <a:lnTo>
                    <a:pt x="3269" y="294"/>
                  </a:lnTo>
                  <a:lnTo>
                    <a:pt x="3274" y="276"/>
                  </a:lnTo>
                  <a:lnTo>
                    <a:pt x="3282" y="260"/>
                  </a:lnTo>
                  <a:lnTo>
                    <a:pt x="3291" y="223"/>
                  </a:lnTo>
                  <a:lnTo>
                    <a:pt x="3294" y="223"/>
                  </a:lnTo>
                  <a:lnTo>
                    <a:pt x="3294" y="214"/>
                  </a:lnTo>
                  <a:lnTo>
                    <a:pt x="3298" y="214"/>
                  </a:lnTo>
                  <a:lnTo>
                    <a:pt x="3298" y="203"/>
                  </a:lnTo>
                  <a:lnTo>
                    <a:pt x="3325" y="143"/>
                  </a:lnTo>
                  <a:lnTo>
                    <a:pt x="3331" y="143"/>
                  </a:lnTo>
                  <a:lnTo>
                    <a:pt x="3331" y="160"/>
                  </a:lnTo>
                  <a:lnTo>
                    <a:pt x="3322" y="172"/>
                  </a:lnTo>
                  <a:lnTo>
                    <a:pt x="3314" y="196"/>
                  </a:lnTo>
                  <a:lnTo>
                    <a:pt x="3309" y="223"/>
                  </a:lnTo>
                  <a:lnTo>
                    <a:pt x="3303" y="251"/>
                  </a:lnTo>
                  <a:lnTo>
                    <a:pt x="3302" y="271"/>
                  </a:lnTo>
                  <a:lnTo>
                    <a:pt x="3302" y="283"/>
                  </a:lnTo>
                  <a:lnTo>
                    <a:pt x="3302" y="298"/>
                  </a:lnTo>
                  <a:lnTo>
                    <a:pt x="3302" y="311"/>
                  </a:lnTo>
                  <a:lnTo>
                    <a:pt x="3305" y="320"/>
                  </a:lnTo>
                  <a:lnTo>
                    <a:pt x="3311" y="251"/>
                  </a:lnTo>
                  <a:lnTo>
                    <a:pt x="3322" y="251"/>
                  </a:lnTo>
                  <a:lnTo>
                    <a:pt x="3322" y="254"/>
                  </a:lnTo>
                  <a:lnTo>
                    <a:pt x="3318" y="254"/>
                  </a:lnTo>
                  <a:lnTo>
                    <a:pt x="3318" y="287"/>
                  </a:lnTo>
                  <a:lnTo>
                    <a:pt x="3316" y="298"/>
                  </a:lnTo>
                  <a:lnTo>
                    <a:pt x="3314" y="311"/>
                  </a:lnTo>
                  <a:lnTo>
                    <a:pt x="3313" y="325"/>
                  </a:lnTo>
                  <a:lnTo>
                    <a:pt x="3314" y="338"/>
                  </a:lnTo>
                  <a:lnTo>
                    <a:pt x="3318" y="347"/>
                  </a:lnTo>
                  <a:lnTo>
                    <a:pt x="3325" y="300"/>
                  </a:lnTo>
                  <a:lnTo>
                    <a:pt x="3331" y="300"/>
                  </a:lnTo>
                  <a:lnTo>
                    <a:pt x="3331" y="287"/>
                  </a:lnTo>
                  <a:lnTo>
                    <a:pt x="3334" y="287"/>
                  </a:lnTo>
                  <a:lnTo>
                    <a:pt x="3331" y="260"/>
                  </a:lnTo>
                  <a:lnTo>
                    <a:pt x="3334" y="260"/>
                  </a:lnTo>
                  <a:lnTo>
                    <a:pt x="3334" y="263"/>
                  </a:lnTo>
                  <a:lnTo>
                    <a:pt x="3336" y="263"/>
                  </a:lnTo>
                  <a:lnTo>
                    <a:pt x="3340" y="261"/>
                  </a:lnTo>
                  <a:lnTo>
                    <a:pt x="3345" y="260"/>
                  </a:lnTo>
                  <a:lnTo>
                    <a:pt x="3351" y="260"/>
                  </a:lnTo>
                  <a:lnTo>
                    <a:pt x="3351" y="261"/>
                  </a:lnTo>
                  <a:lnTo>
                    <a:pt x="3354" y="263"/>
                  </a:lnTo>
                  <a:lnTo>
                    <a:pt x="3356" y="265"/>
                  </a:lnTo>
                  <a:lnTo>
                    <a:pt x="3358" y="267"/>
                  </a:lnTo>
                  <a:lnTo>
                    <a:pt x="3358" y="267"/>
                  </a:lnTo>
                  <a:lnTo>
                    <a:pt x="3358" y="287"/>
                  </a:lnTo>
                  <a:lnTo>
                    <a:pt x="3362" y="287"/>
                  </a:lnTo>
                  <a:lnTo>
                    <a:pt x="3362" y="303"/>
                  </a:lnTo>
                  <a:lnTo>
                    <a:pt x="3365" y="303"/>
                  </a:lnTo>
                  <a:lnTo>
                    <a:pt x="3367" y="316"/>
                  </a:lnTo>
                  <a:lnTo>
                    <a:pt x="3369" y="329"/>
                  </a:lnTo>
                  <a:lnTo>
                    <a:pt x="3371" y="340"/>
                  </a:lnTo>
                  <a:lnTo>
                    <a:pt x="3374" y="340"/>
                  </a:lnTo>
                  <a:lnTo>
                    <a:pt x="3376" y="318"/>
                  </a:lnTo>
                  <a:lnTo>
                    <a:pt x="3382" y="300"/>
                  </a:lnTo>
                  <a:lnTo>
                    <a:pt x="3387" y="281"/>
                  </a:lnTo>
                  <a:lnTo>
                    <a:pt x="3391" y="263"/>
                  </a:lnTo>
                  <a:lnTo>
                    <a:pt x="3402" y="263"/>
                  </a:lnTo>
                  <a:lnTo>
                    <a:pt x="3391" y="300"/>
                  </a:lnTo>
                  <a:lnTo>
                    <a:pt x="3391" y="320"/>
                  </a:lnTo>
                  <a:lnTo>
                    <a:pt x="3385" y="320"/>
                  </a:lnTo>
                  <a:lnTo>
                    <a:pt x="3385" y="400"/>
                  </a:lnTo>
                  <a:lnTo>
                    <a:pt x="3385" y="412"/>
                  </a:lnTo>
                  <a:lnTo>
                    <a:pt x="3385" y="427"/>
                  </a:lnTo>
                  <a:lnTo>
                    <a:pt x="3385" y="441"/>
                  </a:lnTo>
                  <a:lnTo>
                    <a:pt x="3391" y="451"/>
                  </a:lnTo>
                  <a:lnTo>
                    <a:pt x="3393" y="392"/>
                  </a:lnTo>
                  <a:lnTo>
                    <a:pt x="3400" y="338"/>
                  </a:lnTo>
                  <a:lnTo>
                    <a:pt x="3413" y="289"/>
                  </a:lnTo>
                  <a:lnTo>
                    <a:pt x="3425" y="243"/>
                  </a:lnTo>
                  <a:lnTo>
                    <a:pt x="3425" y="223"/>
                  </a:lnTo>
                  <a:lnTo>
                    <a:pt x="3431" y="223"/>
                  </a:lnTo>
                  <a:lnTo>
                    <a:pt x="3434" y="207"/>
                  </a:lnTo>
                  <a:lnTo>
                    <a:pt x="3438" y="207"/>
                  </a:lnTo>
                  <a:lnTo>
                    <a:pt x="3438" y="192"/>
                  </a:lnTo>
                  <a:lnTo>
                    <a:pt x="3434" y="178"/>
                  </a:lnTo>
                  <a:lnTo>
                    <a:pt x="3429" y="161"/>
                  </a:lnTo>
                  <a:lnTo>
                    <a:pt x="3425" y="147"/>
                  </a:lnTo>
                  <a:lnTo>
                    <a:pt x="3434" y="147"/>
                  </a:lnTo>
                  <a:lnTo>
                    <a:pt x="3438" y="163"/>
                  </a:lnTo>
                  <a:lnTo>
                    <a:pt x="3442" y="163"/>
                  </a:lnTo>
                  <a:lnTo>
                    <a:pt x="3442" y="180"/>
                  </a:lnTo>
                  <a:lnTo>
                    <a:pt x="3445" y="180"/>
                  </a:lnTo>
                  <a:lnTo>
                    <a:pt x="3445" y="191"/>
                  </a:lnTo>
                  <a:lnTo>
                    <a:pt x="3451" y="191"/>
                  </a:lnTo>
                  <a:lnTo>
                    <a:pt x="3451" y="203"/>
                  </a:lnTo>
                  <a:lnTo>
                    <a:pt x="3454" y="203"/>
                  </a:lnTo>
                  <a:lnTo>
                    <a:pt x="3465" y="260"/>
                  </a:lnTo>
                  <a:lnTo>
                    <a:pt x="3471" y="260"/>
                  </a:lnTo>
                  <a:lnTo>
                    <a:pt x="3471" y="280"/>
                  </a:lnTo>
                  <a:lnTo>
                    <a:pt x="3474" y="280"/>
                  </a:lnTo>
                  <a:lnTo>
                    <a:pt x="3476" y="292"/>
                  </a:lnTo>
                  <a:lnTo>
                    <a:pt x="3476" y="305"/>
                  </a:lnTo>
                  <a:lnTo>
                    <a:pt x="3482" y="314"/>
                  </a:lnTo>
                  <a:lnTo>
                    <a:pt x="3483" y="292"/>
                  </a:lnTo>
                  <a:lnTo>
                    <a:pt x="3491" y="271"/>
                  </a:lnTo>
                  <a:lnTo>
                    <a:pt x="3494" y="271"/>
                  </a:lnTo>
                  <a:lnTo>
                    <a:pt x="3494" y="263"/>
                  </a:lnTo>
                  <a:lnTo>
                    <a:pt x="3498" y="263"/>
                  </a:lnTo>
                  <a:lnTo>
                    <a:pt x="3502" y="183"/>
                  </a:lnTo>
                  <a:lnTo>
                    <a:pt x="3514" y="183"/>
                  </a:lnTo>
                  <a:lnTo>
                    <a:pt x="3514" y="196"/>
                  </a:lnTo>
                  <a:lnTo>
                    <a:pt x="3516" y="207"/>
                  </a:lnTo>
                  <a:lnTo>
                    <a:pt x="3522" y="214"/>
                  </a:lnTo>
                  <a:lnTo>
                    <a:pt x="3520" y="187"/>
                  </a:lnTo>
                  <a:lnTo>
                    <a:pt x="3513" y="160"/>
                  </a:lnTo>
                  <a:lnTo>
                    <a:pt x="3507" y="134"/>
                  </a:lnTo>
                  <a:lnTo>
                    <a:pt x="3502" y="107"/>
                  </a:lnTo>
                  <a:lnTo>
                    <a:pt x="3514" y="111"/>
                  </a:lnTo>
                  <a:lnTo>
                    <a:pt x="3518" y="140"/>
                  </a:lnTo>
                  <a:lnTo>
                    <a:pt x="3525" y="163"/>
                  </a:lnTo>
                  <a:lnTo>
                    <a:pt x="3525" y="187"/>
                  </a:lnTo>
                  <a:lnTo>
                    <a:pt x="3531" y="187"/>
                  </a:lnTo>
                  <a:lnTo>
                    <a:pt x="3531" y="211"/>
                  </a:lnTo>
                  <a:lnTo>
                    <a:pt x="3534" y="211"/>
                  </a:lnTo>
                  <a:lnTo>
                    <a:pt x="3536" y="223"/>
                  </a:lnTo>
                  <a:lnTo>
                    <a:pt x="3536" y="234"/>
                  </a:lnTo>
                  <a:lnTo>
                    <a:pt x="3538" y="247"/>
                  </a:lnTo>
                  <a:lnTo>
                    <a:pt x="3542" y="254"/>
                  </a:lnTo>
                  <a:lnTo>
                    <a:pt x="3543" y="238"/>
                  </a:lnTo>
                  <a:lnTo>
                    <a:pt x="3545" y="221"/>
                  </a:lnTo>
                  <a:lnTo>
                    <a:pt x="3551" y="207"/>
                  </a:lnTo>
                  <a:lnTo>
                    <a:pt x="3551" y="180"/>
                  </a:lnTo>
                  <a:lnTo>
                    <a:pt x="3554" y="180"/>
                  </a:lnTo>
                  <a:lnTo>
                    <a:pt x="3554" y="151"/>
                  </a:lnTo>
                  <a:lnTo>
                    <a:pt x="3558" y="151"/>
                  </a:lnTo>
                  <a:lnTo>
                    <a:pt x="3558" y="127"/>
                  </a:lnTo>
                  <a:lnTo>
                    <a:pt x="3562" y="127"/>
                  </a:lnTo>
                  <a:lnTo>
                    <a:pt x="3562" y="107"/>
                  </a:lnTo>
                  <a:lnTo>
                    <a:pt x="3565" y="107"/>
                  </a:lnTo>
                  <a:lnTo>
                    <a:pt x="3567" y="94"/>
                  </a:lnTo>
                  <a:lnTo>
                    <a:pt x="3569" y="85"/>
                  </a:lnTo>
                  <a:lnTo>
                    <a:pt x="3574" y="76"/>
                  </a:lnTo>
                  <a:lnTo>
                    <a:pt x="3576" y="74"/>
                  </a:lnTo>
                  <a:lnTo>
                    <a:pt x="3576" y="72"/>
                  </a:lnTo>
                  <a:lnTo>
                    <a:pt x="3576" y="72"/>
                  </a:lnTo>
                  <a:lnTo>
                    <a:pt x="3578" y="72"/>
                  </a:lnTo>
                  <a:lnTo>
                    <a:pt x="3580" y="72"/>
                  </a:lnTo>
                  <a:lnTo>
                    <a:pt x="3582" y="71"/>
                  </a:lnTo>
                  <a:lnTo>
                    <a:pt x="3576" y="103"/>
                  </a:lnTo>
                  <a:lnTo>
                    <a:pt x="3569" y="140"/>
                  </a:lnTo>
                  <a:lnTo>
                    <a:pt x="3562" y="171"/>
                  </a:lnTo>
                  <a:lnTo>
                    <a:pt x="3562" y="196"/>
                  </a:lnTo>
                  <a:lnTo>
                    <a:pt x="3558" y="196"/>
                  </a:lnTo>
                  <a:lnTo>
                    <a:pt x="3558" y="254"/>
                  </a:lnTo>
                  <a:lnTo>
                    <a:pt x="3554" y="254"/>
                  </a:lnTo>
                  <a:lnTo>
                    <a:pt x="3554" y="271"/>
                  </a:lnTo>
                  <a:lnTo>
                    <a:pt x="3558" y="271"/>
                  </a:lnTo>
                  <a:lnTo>
                    <a:pt x="3560" y="285"/>
                  </a:lnTo>
                  <a:lnTo>
                    <a:pt x="3558" y="301"/>
                  </a:lnTo>
                  <a:lnTo>
                    <a:pt x="3556" y="318"/>
                  </a:lnTo>
                  <a:lnTo>
                    <a:pt x="3556" y="334"/>
                  </a:lnTo>
                  <a:lnTo>
                    <a:pt x="3558" y="349"/>
                  </a:lnTo>
                  <a:lnTo>
                    <a:pt x="3562" y="360"/>
                  </a:lnTo>
                  <a:lnTo>
                    <a:pt x="3562" y="320"/>
                  </a:lnTo>
                  <a:lnTo>
                    <a:pt x="3571" y="314"/>
                  </a:lnTo>
                  <a:lnTo>
                    <a:pt x="3582" y="263"/>
                  </a:lnTo>
                  <a:lnTo>
                    <a:pt x="3591" y="263"/>
                  </a:lnTo>
                  <a:lnTo>
                    <a:pt x="3589" y="271"/>
                  </a:lnTo>
                  <a:lnTo>
                    <a:pt x="3587" y="283"/>
                  </a:lnTo>
                  <a:lnTo>
                    <a:pt x="3583" y="296"/>
                  </a:lnTo>
                  <a:lnTo>
                    <a:pt x="3580" y="307"/>
                  </a:lnTo>
                  <a:lnTo>
                    <a:pt x="3578" y="311"/>
                  </a:lnTo>
                  <a:lnTo>
                    <a:pt x="3578" y="314"/>
                  </a:lnTo>
                  <a:lnTo>
                    <a:pt x="3585" y="314"/>
                  </a:lnTo>
                  <a:lnTo>
                    <a:pt x="3587" y="340"/>
                  </a:lnTo>
                  <a:lnTo>
                    <a:pt x="3587" y="367"/>
                  </a:lnTo>
                  <a:lnTo>
                    <a:pt x="3587" y="394"/>
                  </a:lnTo>
                  <a:lnTo>
                    <a:pt x="3582" y="416"/>
                  </a:lnTo>
                  <a:lnTo>
                    <a:pt x="3585" y="416"/>
                  </a:lnTo>
                  <a:lnTo>
                    <a:pt x="3585" y="411"/>
                  </a:lnTo>
                  <a:lnTo>
                    <a:pt x="3591" y="411"/>
                  </a:lnTo>
                  <a:lnTo>
                    <a:pt x="3598" y="351"/>
                  </a:lnTo>
                  <a:lnTo>
                    <a:pt x="3602" y="351"/>
                  </a:lnTo>
                  <a:lnTo>
                    <a:pt x="3602" y="327"/>
                  </a:lnTo>
                  <a:lnTo>
                    <a:pt x="3605" y="327"/>
                  </a:lnTo>
                  <a:lnTo>
                    <a:pt x="3605" y="314"/>
                  </a:lnTo>
                  <a:lnTo>
                    <a:pt x="3611" y="314"/>
                  </a:lnTo>
                  <a:lnTo>
                    <a:pt x="3611" y="247"/>
                  </a:lnTo>
                  <a:lnTo>
                    <a:pt x="3614" y="247"/>
                  </a:lnTo>
                  <a:lnTo>
                    <a:pt x="3611" y="240"/>
                  </a:lnTo>
                  <a:lnTo>
                    <a:pt x="3611" y="163"/>
                  </a:lnTo>
                  <a:lnTo>
                    <a:pt x="3605" y="163"/>
                  </a:lnTo>
                  <a:lnTo>
                    <a:pt x="3605" y="147"/>
                  </a:lnTo>
                  <a:lnTo>
                    <a:pt x="3618" y="147"/>
                  </a:lnTo>
                  <a:lnTo>
                    <a:pt x="3620" y="169"/>
                  </a:lnTo>
                  <a:lnTo>
                    <a:pt x="3625" y="187"/>
                  </a:lnTo>
                  <a:lnTo>
                    <a:pt x="3631" y="203"/>
                  </a:lnTo>
                  <a:lnTo>
                    <a:pt x="3633" y="218"/>
                  </a:lnTo>
                  <a:lnTo>
                    <a:pt x="3633" y="232"/>
                  </a:lnTo>
                  <a:lnTo>
                    <a:pt x="3638" y="243"/>
                  </a:lnTo>
                  <a:lnTo>
                    <a:pt x="3634" y="163"/>
                  </a:lnTo>
                  <a:lnTo>
                    <a:pt x="3642" y="163"/>
                  </a:lnTo>
                  <a:lnTo>
                    <a:pt x="3642" y="131"/>
                  </a:lnTo>
                  <a:lnTo>
                    <a:pt x="3645" y="131"/>
                  </a:lnTo>
                  <a:lnTo>
                    <a:pt x="3645" y="100"/>
                  </a:lnTo>
                  <a:lnTo>
                    <a:pt x="3647" y="69"/>
                  </a:lnTo>
                  <a:lnTo>
                    <a:pt x="3654" y="43"/>
                  </a:lnTo>
                  <a:lnTo>
                    <a:pt x="3658" y="43"/>
                  </a:lnTo>
                  <a:lnTo>
                    <a:pt x="3658" y="107"/>
                  </a:lnTo>
                  <a:lnTo>
                    <a:pt x="3654" y="118"/>
                  </a:lnTo>
                  <a:lnTo>
                    <a:pt x="3653" y="132"/>
                  </a:lnTo>
                  <a:lnTo>
                    <a:pt x="3654" y="149"/>
                  </a:lnTo>
                  <a:lnTo>
                    <a:pt x="3654" y="165"/>
                  </a:lnTo>
                  <a:lnTo>
                    <a:pt x="3654" y="180"/>
                  </a:lnTo>
                  <a:lnTo>
                    <a:pt x="3651" y="200"/>
                  </a:lnTo>
                  <a:lnTo>
                    <a:pt x="3654" y="223"/>
                  </a:lnTo>
                  <a:lnTo>
                    <a:pt x="3658" y="223"/>
                  </a:lnTo>
                  <a:lnTo>
                    <a:pt x="3658" y="240"/>
                  </a:lnTo>
                  <a:lnTo>
                    <a:pt x="3662" y="240"/>
                  </a:lnTo>
                  <a:lnTo>
                    <a:pt x="3671" y="314"/>
                  </a:lnTo>
                  <a:lnTo>
                    <a:pt x="3691" y="314"/>
                  </a:lnTo>
                  <a:lnTo>
                    <a:pt x="3687" y="258"/>
                  </a:lnTo>
                  <a:lnTo>
                    <a:pt x="3682" y="205"/>
                  </a:lnTo>
                  <a:lnTo>
                    <a:pt x="3673" y="156"/>
                  </a:lnTo>
                  <a:lnTo>
                    <a:pt x="3662" y="107"/>
                  </a:lnTo>
                  <a:lnTo>
                    <a:pt x="3674" y="111"/>
                  </a:lnTo>
                  <a:lnTo>
                    <a:pt x="3678" y="138"/>
                  </a:lnTo>
                  <a:lnTo>
                    <a:pt x="3685" y="163"/>
                  </a:lnTo>
                  <a:lnTo>
                    <a:pt x="3685" y="187"/>
                  </a:lnTo>
                  <a:lnTo>
                    <a:pt x="3691" y="187"/>
                  </a:lnTo>
                  <a:lnTo>
                    <a:pt x="3691" y="211"/>
                  </a:lnTo>
                  <a:lnTo>
                    <a:pt x="3694" y="211"/>
                  </a:lnTo>
                  <a:lnTo>
                    <a:pt x="3694" y="231"/>
                  </a:lnTo>
                  <a:lnTo>
                    <a:pt x="3698" y="231"/>
                  </a:lnTo>
                  <a:lnTo>
                    <a:pt x="3700" y="243"/>
                  </a:lnTo>
                  <a:lnTo>
                    <a:pt x="3700" y="258"/>
                  </a:lnTo>
                  <a:lnTo>
                    <a:pt x="3702" y="269"/>
                  </a:lnTo>
                  <a:lnTo>
                    <a:pt x="3705" y="280"/>
                  </a:lnTo>
                  <a:lnTo>
                    <a:pt x="3725" y="0"/>
                  </a:lnTo>
                  <a:close/>
                </a:path>
              </a:pathLst>
            </a:custGeom>
            <a:solidFill>
              <a:schemeClr val="accent2"/>
            </a:solid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grpSp>
          <p:nvGrpSpPr>
            <p:cNvPr id="242" name="Google Shape;242;p1"/>
            <p:cNvGrpSpPr/>
            <p:nvPr/>
          </p:nvGrpSpPr>
          <p:grpSpPr>
            <a:xfrm>
              <a:off x="6100204" y="1031874"/>
              <a:ext cx="647947" cy="647947"/>
              <a:chOff x="4266660" y="45289"/>
              <a:chExt cx="768290" cy="768290"/>
            </a:xfrm>
          </p:grpSpPr>
          <p:sp>
            <p:nvSpPr>
              <p:cNvPr id="243" name="Google Shape;243;p1"/>
              <p:cNvSpPr/>
              <p:nvPr/>
            </p:nvSpPr>
            <p:spPr>
              <a:xfrm>
                <a:off x="4266660" y="45289"/>
                <a:ext cx="768290" cy="768290"/>
              </a:xfrm>
              <a:custGeom>
                <a:rect b="b" l="l" r="r" t="t"/>
                <a:pathLst>
                  <a:path extrusionOk="0" h="768290" w="768290">
                    <a:moveTo>
                      <a:pt x="583092" y="51758"/>
                    </a:moveTo>
                    <a:cubicBezTo>
                      <a:pt x="579857" y="80064"/>
                      <a:pt x="579048" y="105943"/>
                      <a:pt x="573387" y="131014"/>
                    </a:cubicBezTo>
                    <a:cubicBezTo>
                      <a:pt x="567726" y="153658"/>
                      <a:pt x="576622" y="160937"/>
                      <a:pt x="596031" y="164980"/>
                    </a:cubicBezTo>
                    <a:cubicBezTo>
                      <a:pt x="630807" y="172259"/>
                      <a:pt x="665582" y="183581"/>
                      <a:pt x="700357" y="188433"/>
                    </a:cubicBezTo>
                    <a:cubicBezTo>
                      <a:pt x="727854" y="192477"/>
                      <a:pt x="719766" y="202182"/>
                      <a:pt x="709253" y="215121"/>
                    </a:cubicBezTo>
                    <a:cubicBezTo>
                      <a:pt x="696313" y="232104"/>
                      <a:pt x="684991" y="249896"/>
                      <a:pt x="671243" y="265262"/>
                    </a:cubicBezTo>
                    <a:cubicBezTo>
                      <a:pt x="660729" y="277393"/>
                      <a:pt x="663156" y="283863"/>
                      <a:pt x="674478" y="293568"/>
                    </a:cubicBezTo>
                    <a:cubicBezTo>
                      <a:pt x="707636" y="323491"/>
                      <a:pt x="739985" y="355031"/>
                      <a:pt x="775569" y="388189"/>
                    </a:cubicBezTo>
                    <a:cubicBezTo>
                      <a:pt x="752115" y="398702"/>
                      <a:pt x="730280" y="410833"/>
                      <a:pt x="706827" y="417303"/>
                    </a:cubicBezTo>
                    <a:cubicBezTo>
                      <a:pt x="679330" y="425390"/>
                      <a:pt x="677713" y="439138"/>
                      <a:pt x="686609" y="463400"/>
                    </a:cubicBezTo>
                    <a:cubicBezTo>
                      <a:pt x="700357" y="500602"/>
                      <a:pt x="710062" y="539421"/>
                      <a:pt x="723002" y="580666"/>
                    </a:cubicBezTo>
                    <a:cubicBezTo>
                      <a:pt x="692270" y="577431"/>
                      <a:pt x="663156" y="576622"/>
                      <a:pt x="635659" y="571770"/>
                    </a:cubicBezTo>
                    <a:cubicBezTo>
                      <a:pt x="619484" y="569343"/>
                      <a:pt x="616250" y="572578"/>
                      <a:pt x="613015" y="587944"/>
                    </a:cubicBezTo>
                    <a:cubicBezTo>
                      <a:pt x="604119" y="631615"/>
                      <a:pt x="591988" y="675287"/>
                      <a:pt x="581474" y="719767"/>
                    </a:cubicBezTo>
                    <a:cubicBezTo>
                      <a:pt x="554786" y="707636"/>
                      <a:pt x="533759" y="687417"/>
                      <a:pt x="511115" y="670434"/>
                    </a:cubicBezTo>
                    <a:cubicBezTo>
                      <a:pt x="497367" y="659921"/>
                      <a:pt x="490897" y="661538"/>
                      <a:pt x="480384" y="673669"/>
                    </a:cubicBezTo>
                    <a:cubicBezTo>
                      <a:pt x="449652" y="706827"/>
                      <a:pt x="418112" y="739176"/>
                      <a:pt x="385762" y="773951"/>
                    </a:cubicBezTo>
                    <a:cubicBezTo>
                      <a:pt x="372823" y="744837"/>
                      <a:pt x="359883" y="719767"/>
                      <a:pt x="350179" y="692270"/>
                    </a:cubicBezTo>
                    <a:cubicBezTo>
                      <a:pt x="344517" y="676904"/>
                      <a:pt x="338048" y="676095"/>
                      <a:pt x="324299" y="680948"/>
                    </a:cubicBezTo>
                    <a:cubicBezTo>
                      <a:pt x="286289" y="693887"/>
                      <a:pt x="248279" y="704401"/>
                      <a:pt x="210269" y="716532"/>
                    </a:cubicBezTo>
                    <a:cubicBezTo>
                      <a:pt x="195712" y="720575"/>
                      <a:pt x="190051" y="718149"/>
                      <a:pt x="192477" y="701975"/>
                    </a:cubicBezTo>
                    <a:cubicBezTo>
                      <a:pt x="196521" y="680139"/>
                      <a:pt x="197329" y="658303"/>
                      <a:pt x="202182" y="637276"/>
                    </a:cubicBezTo>
                    <a:cubicBezTo>
                      <a:pt x="206225" y="619484"/>
                      <a:pt x="200564" y="613015"/>
                      <a:pt x="182772" y="609780"/>
                    </a:cubicBezTo>
                    <a:cubicBezTo>
                      <a:pt x="139910" y="601692"/>
                      <a:pt x="97856" y="590370"/>
                      <a:pt x="50950" y="579048"/>
                    </a:cubicBezTo>
                    <a:cubicBezTo>
                      <a:pt x="69550" y="553978"/>
                      <a:pt x="85725" y="530525"/>
                      <a:pt x="103517" y="508689"/>
                    </a:cubicBezTo>
                    <a:cubicBezTo>
                      <a:pt x="112413" y="497367"/>
                      <a:pt x="112413" y="490088"/>
                      <a:pt x="101091" y="480384"/>
                    </a:cubicBezTo>
                    <a:cubicBezTo>
                      <a:pt x="67124" y="449652"/>
                      <a:pt x="33966" y="418112"/>
                      <a:pt x="0" y="385763"/>
                    </a:cubicBezTo>
                    <a:cubicBezTo>
                      <a:pt x="25879" y="374440"/>
                      <a:pt x="48524" y="361501"/>
                      <a:pt x="73594" y="354222"/>
                    </a:cubicBezTo>
                    <a:cubicBezTo>
                      <a:pt x="96238" y="346944"/>
                      <a:pt x="98665" y="336430"/>
                      <a:pt x="91386" y="315403"/>
                    </a:cubicBezTo>
                    <a:cubicBezTo>
                      <a:pt x="77638" y="275776"/>
                      <a:pt x="66316" y="236148"/>
                      <a:pt x="53376" y="192477"/>
                    </a:cubicBezTo>
                    <a:cubicBezTo>
                      <a:pt x="84108" y="195712"/>
                      <a:pt x="112413" y="198947"/>
                      <a:pt x="140718" y="202182"/>
                    </a:cubicBezTo>
                    <a:cubicBezTo>
                      <a:pt x="154467" y="203799"/>
                      <a:pt x="160937" y="200564"/>
                      <a:pt x="164171" y="184390"/>
                    </a:cubicBezTo>
                    <a:cubicBezTo>
                      <a:pt x="173067" y="140718"/>
                      <a:pt x="184390" y="97047"/>
                      <a:pt x="195712" y="50950"/>
                    </a:cubicBezTo>
                    <a:cubicBezTo>
                      <a:pt x="217547" y="67124"/>
                      <a:pt x="239383" y="80064"/>
                      <a:pt x="257984" y="97856"/>
                    </a:cubicBezTo>
                    <a:cubicBezTo>
                      <a:pt x="277393" y="115648"/>
                      <a:pt x="287907" y="109987"/>
                      <a:pt x="303272" y="93004"/>
                    </a:cubicBezTo>
                    <a:cubicBezTo>
                      <a:pt x="329960" y="62272"/>
                      <a:pt x="359074" y="33158"/>
                      <a:pt x="389806" y="0"/>
                    </a:cubicBezTo>
                    <a:cubicBezTo>
                      <a:pt x="401128" y="25879"/>
                      <a:pt x="412450" y="50141"/>
                      <a:pt x="422155" y="74403"/>
                    </a:cubicBezTo>
                    <a:cubicBezTo>
                      <a:pt x="428625" y="92195"/>
                      <a:pt x="437521" y="97856"/>
                      <a:pt x="457739" y="91386"/>
                    </a:cubicBezTo>
                    <a:cubicBezTo>
                      <a:pt x="497367" y="75212"/>
                      <a:pt x="538612" y="64698"/>
                      <a:pt x="583092" y="51758"/>
                    </a:cubicBezTo>
                    <a:close/>
                  </a:path>
                </a:pathLst>
              </a:custGeom>
              <a:solidFill>
                <a:srgbClr val="B2DC9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44" name="Google Shape;244;p1"/>
              <p:cNvSpPr/>
              <p:nvPr/>
            </p:nvSpPr>
            <p:spPr>
              <a:xfrm>
                <a:off x="4418684" y="198118"/>
                <a:ext cx="460974" cy="460974"/>
              </a:xfrm>
              <a:custGeom>
                <a:rect b="b" l="l" r="r" t="t"/>
                <a:pathLst>
                  <a:path extrusionOk="0" h="460974" w="460974">
                    <a:moveTo>
                      <a:pt x="229695" y="463421"/>
                    </a:moveTo>
                    <a:cubicBezTo>
                      <a:pt x="112430" y="466655"/>
                      <a:pt x="-1601" y="369608"/>
                      <a:pt x="17" y="230507"/>
                    </a:cubicBezTo>
                    <a:cubicBezTo>
                      <a:pt x="1634" y="93833"/>
                      <a:pt x="110004" y="-1597"/>
                      <a:pt x="240209" y="20"/>
                    </a:cubicBezTo>
                    <a:cubicBezTo>
                      <a:pt x="363944" y="2446"/>
                      <a:pt x="469078" y="108390"/>
                      <a:pt x="466652" y="235360"/>
                    </a:cubicBezTo>
                    <a:cubicBezTo>
                      <a:pt x="462608" y="367991"/>
                      <a:pt x="354239" y="469082"/>
                      <a:pt x="229695" y="46342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grpSp>
      </p:grpSp>
      <p:grpSp>
        <p:nvGrpSpPr>
          <p:cNvPr id="245" name="Google Shape;245;p1"/>
          <p:cNvGrpSpPr/>
          <p:nvPr/>
        </p:nvGrpSpPr>
        <p:grpSpPr>
          <a:xfrm>
            <a:off x="5888882" y="2513600"/>
            <a:ext cx="3930226" cy="3090858"/>
            <a:chOff x="5888882" y="2513600"/>
            <a:chExt cx="3930226" cy="3090858"/>
          </a:xfrm>
        </p:grpSpPr>
        <p:grpSp>
          <p:nvGrpSpPr>
            <p:cNvPr id="246" name="Google Shape;246;p1"/>
            <p:cNvGrpSpPr/>
            <p:nvPr/>
          </p:nvGrpSpPr>
          <p:grpSpPr>
            <a:xfrm flipH="1" rot="5200220">
              <a:off x="6483191" y="2237588"/>
              <a:ext cx="2741608" cy="3777367"/>
              <a:chOff x="10544040" y="571910"/>
              <a:chExt cx="1744339" cy="2403337"/>
            </a:xfrm>
          </p:grpSpPr>
          <p:sp>
            <p:nvSpPr>
              <p:cNvPr id="247" name="Google Shape;247;p1"/>
              <p:cNvSpPr/>
              <p:nvPr/>
            </p:nvSpPr>
            <p:spPr>
              <a:xfrm>
                <a:off x="11216947" y="1624559"/>
                <a:ext cx="1067307" cy="384780"/>
              </a:xfrm>
              <a:custGeom>
                <a:rect b="b" l="l" r="r" t="t"/>
                <a:pathLst>
                  <a:path extrusionOk="0" h="384780" w="1067307">
                    <a:moveTo>
                      <a:pt x="76956" y="336683"/>
                    </a:moveTo>
                    <a:cubicBezTo>
                      <a:pt x="52220" y="327521"/>
                      <a:pt x="27942" y="316986"/>
                      <a:pt x="5039" y="304618"/>
                    </a:cubicBezTo>
                    <a:cubicBezTo>
                      <a:pt x="2290" y="303244"/>
                      <a:pt x="458" y="300953"/>
                      <a:pt x="0" y="297747"/>
                    </a:cubicBezTo>
                    <a:cubicBezTo>
                      <a:pt x="8245" y="286295"/>
                      <a:pt x="21529" y="287211"/>
                      <a:pt x="32981" y="284004"/>
                    </a:cubicBezTo>
                    <a:cubicBezTo>
                      <a:pt x="187352" y="240946"/>
                      <a:pt x="341722" y="198345"/>
                      <a:pt x="496092" y="156202"/>
                    </a:cubicBezTo>
                    <a:cubicBezTo>
                      <a:pt x="617939" y="122763"/>
                      <a:pt x="740244" y="89782"/>
                      <a:pt x="862091" y="55885"/>
                    </a:cubicBezTo>
                    <a:cubicBezTo>
                      <a:pt x="928054" y="38020"/>
                      <a:pt x="993558" y="19239"/>
                      <a:pt x="1059062" y="916"/>
                    </a:cubicBezTo>
                    <a:cubicBezTo>
                      <a:pt x="1061811" y="0"/>
                      <a:pt x="1065017" y="0"/>
                      <a:pt x="1067766" y="0"/>
                    </a:cubicBezTo>
                    <a:cubicBezTo>
                      <a:pt x="1034784" y="58175"/>
                      <a:pt x="993100" y="109937"/>
                      <a:pt x="945460" y="156661"/>
                    </a:cubicBezTo>
                    <a:cubicBezTo>
                      <a:pt x="808497" y="290876"/>
                      <a:pt x="644049" y="366457"/>
                      <a:pt x="453949" y="386613"/>
                    </a:cubicBezTo>
                    <a:cubicBezTo>
                      <a:pt x="235449" y="402187"/>
                      <a:pt x="80621" y="337599"/>
                      <a:pt x="76956" y="336683"/>
                    </a:cubicBezTo>
                    <a:close/>
                  </a:path>
                </a:pathLst>
              </a:custGeom>
              <a:solidFill>
                <a:srgbClr val="208A8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48" name="Google Shape;248;p1"/>
              <p:cNvSpPr/>
              <p:nvPr/>
            </p:nvSpPr>
            <p:spPr>
              <a:xfrm>
                <a:off x="10544040" y="571910"/>
                <a:ext cx="1744339" cy="2403337"/>
              </a:xfrm>
              <a:custGeom>
                <a:rect b="b" l="l" r="r" t="t"/>
                <a:pathLst>
                  <a:path extrusionOk="0" h="2403337" w="1744338">
                    <a:moveTo>
                      <a:pt x="529989" y="0"/>
                    </a:moveTo>
                    <a:cubicBezTo>
                      <a:pt x="530905" y="1832"/>
                      <a:pt x="531821" y="3665"/>
                      <a:pt x="533196" y="5955"/>
                    </a:cubicBezTo>
                    <a:cubicBezTo>
                      <a:pt x="534570" y="12826"/>
                      <a:pt x="535028" y="19697"/>
                      <a:pt x="535028" y="26568"/>
                    </a:cubicBezTo>
                    <a:lnTo>
                      <a:pt x="535028" y="1082424"/>
                    </a:lnTo>
                    <a:cubicBezTo>
                      <a:pt x="535028" y="1092501"/>
                      <a:pt x="534570" y="1102121"/>
                      <a:pt x="532280" y="1111740"/>
                    </a:cubicBezTo>
                    <a:cubicBezTo>
                      <a:pt x="538234" y="1138767"/>
                      <a:pt x="539609" y="1166709"/>
                      <a:pt x="547854" y="1193277"/>
                    </a:cubicBezTo>
                    <a:cubicBezTo>
                      <a:pt x="552893" y="1208851"/>
                      <a:pt x="556557" y="1224884"/>
                      <a:pt x="561138" y="1242291"/>
                    </a:cubicBezTo>
                    <a:lnTo>
                      <a:pt x="599158" y="1193735"/>
                    </a:lnTo>
                    <a:cubicBezTo>
                      <a:pt x="610152" y="1179535"/>
                      <a:pt x="621145" y="1165793"/>
                      <a:pt x="632139" y="1151593"/>
                    </a:cubicBezTo>
                    <a:cubicBezTo>
                      <a:pt x="639926" y="1141057"/>
                      <a:pt x="919500" y="844446"/>
                      <a:pt x="912924" y="857230"/>
                    </a:cubicBezTo>
                    <a:cubicBezTo>
                      <a:pt x="888715" y="904292"/>
                      <a:pt x="713521" y="1122611"/>
                      <a:pt x="671991" y="1178161"/>
                    </a:cubicBezTo>
                    <a:cubicBezTo>
                      <a:pt x="630461" y="1233711"/>
                      <a:pt x="666495" y="1186406"/>
                      <a:pt x="663746" y="1190529"/>
                    </a:cubicBezTo>
                    <a:lnTo>
                      <a:pt x="539609" y="1352228"/>
                    </a:lnTo>
                    <a:cubicBezTo>
                      <a:pt x="536402" y="1356351"/>
                      <a:pt x="534112" y="1360015"/>
                      <a:pt x="530905" y="1364596"/>
                    </a:cubicBezTo>
                    <a:cubicBezTo>
                      <a:pt x="537318" y="1366428"/>
                      <a:pt x="542357" y="1363680"/>
                      <a:pt x="547396" y="1361847"/>
                    </a:cubicBezTo>
                    <a:cubicBezTo>
                      <a:pt x="582209" y="1348563"/>
                      <a:pt x="618397" y="1343983"/>
                      <a:pt x="655043" y="1341692"/>
                    </a:cubicBezTo>
                    <a:cubicBezTo>
                      <a:pt x="666953" y="1340776"/>
                      <a:pt x="674282" y="1337112"/>
                      <a:pt x="681153" y="1326576"/>
                    </a:cubicBezTo>
                    <a:cubicBezTo>
                      <a:pt x="817658" y="1120902"/>
                      <a:pt x="1008216" y="998597"/>
                      <a:pt x="1252827" y="962867"/>
                    </a:cubicBezTo>
                    <a:cubicBezTo>
                      <a:pt x="1421855" y="938589"/>
                      <a:pt x="1582638" y="968364"/>
                      <a:pt x="1734718" y="1045778"/>
                    </a:cubicBezTo>
                    <a:cubicBezTo>
                      <a:pt x="1737925" y="1047152"/>
                      <a:pt x="1741131" y="1048068"/>
                      <a:pt x="1744338" y="1049443"/>
                    </a:cubicBezTo>
                    <a:lnTo>
                      <a:pt x="1744338" y="1052649"/>
                    </a:lnTo>
                    <a:lnTo>
                      <a:pt x="1743422" y="1053565"/>
                    </a:lnTo>
                    <a:lnTo>
                      <a:pt x="1742047" y="1053107"/>
                    </a:lnTo>
                    <a:cubicBezTo>
                      <a:pt x="1737008" y="1057230"/>
                      <a:pt x="1731054" y="1059520"/>
                      <a:pt x="1724641" y="1061352"/>
                    </a:cubicBezTo>
                    <a:lnTo>
                      <a:pt x="1357267" y="1162586"/>
                    </a:lnTo>
                    <a:lnTo>
                      <a:pt x="1068682" y="1242291"/>
                    </a:lnTo>
                    <a:lnTo>
                      <a:pt x="693979" y="1345815"/>
                    </a:lnTo>
                    <a:cubicBezTo>
                      <a:pt x="687566" y="1347647"/>
                      <a:pt x="681611" y="1349021"/>
                      <a:pt x="676114" y="1353144"/>
                    </a:cubicBezTo>
                    <a:cubicBezTo>
                      <a:pt x="661914" y="1361847"/>
                      <a:pt x="644965" y="1359557"/>
                      <a:pt x="629849" y="1360931"/>
                    </a:cubicBezTo>
                    <a:cubicBezTo>
                      <a:pt x="594119" y="1363680"/>
                      <a:pt x="561138" y="1376048"/>
                      <a:pt x="527241" y="1385667"/>
                    </a:cubicBezTo>
                    <a:cubicBezTo>
                      <a:pt x="522660" y="1387041"/>
                      <a:pt x="535181" y="1367268"/>
                      <a:pt x="516705" y="1393454"/>
                    </a:cubicBezTo>
                    <a:cubicBezTo>
                      <a:pt x="498229" y="1419640"/>
                      <a:pt x="459217" y="1465296"/>
                      <a:pt x="416387" y="1542786"/>
                    </a:cubicBezTo>
                    <a:cubicBezTo>
                      <a:pt x="388139" y="1598976"/>
                      <a:pt x="283776" y="1802970"/>
                      <a:pt x="259727" y="1858397"/>
                    </a:cubicBezTo>
                    <a:cubicBezTo>
                      <a:pt x="254230" y="1874888"/>
                      <a:pt x="254230" y="1874888"/>
                      <a:pt x="272095" y="1875346"/>
                    </a:cubicBezTo>
                    <a:cubicBezTo>
                      <a:pt x="280798" y="1875804"/>
                      <a:pt x="289960" y="1875804"/>
                      <a:pt x="298663" y="1876262"/>
                    </a:cubicBezTo>
                    <a:cubicBezTo>
                      <a:pt x="299121" y="1876262"/>
                      <a:pt x="299579" y="1876720"/>
                      <a:pt x="301869" y="1877636"/>
                    </a:cubicBezTo>
                    <a:lnTo>
                      <a:pt x="250107" y="1914740"/>
                    </a:lnTo>
                    <a:cubicBezTo>
                      <a:pt x="244152" y="1918863"/>
                      <a:pt x="240030" y="1923443"/>
                      <a:pt x="238197" y="1930773"/>
                    </a:cubicBezTo>
                    <a:cubicBezTo>
                      <a:pt x="215752" y="2022845"/>
                      <a:pt x="206132" y="2116292"/>
                      <a:pt x="206590" y="2211113"/>
                    </a:cubicBezTo>
                    <a:cubicBezTo>
                      <a:pt x="206590" y="2212029"/>
                      <a:pt x="207049" y="2212945"/>
                      <a:pt x="207965" y="2215235"/>
                    </a:cubicBezTo>
                    <a:lnTo>
                      <a:pt x="244610" y="2193248"/>
                    </a:lnTo>
                    <a:cubicBezTo>
                      <a:pt x="233159" y="2223022"/>
                      <a:pt x="223539" y="2249133"/>
                      <a:pt x="213003" y="2275243"/>
                    </a:cubicBezTo>
                    <a:cubicBezTo>
                      <a:pt x="208423" y="2286695"/>
                      <a:pt x="206590" y="2297688"/>
                      <a:pt x="207049" y="2310056"/>
                    </a:cubicBezTo>
                    <a:cubicBezTo>
                      <a:pt x="207965" y="2337999"/>
                      <a:pt x="207965" y="2365483"/>
                      <a:pt x="208423" y="2393425"/>
                    </a:cubicBezTo>
                    <a:cubicBezTo>
                      <a:pt x="208881" y="2401212"/>
                      <a:pt x="202926" y="2402129"/>
                      <a:pt x="197887" y="2402587"/>
                    </a:cubicBezTo>
                    <a:cubicBezTo>
                      <a:pt x="185977" y="2403045"/>
                      <a:pt x="174525" y="2404419"/>
                      <a:pt x="162616" y="2401670"/>
                    </a:cubicBezTo>
                    <a:cubicBezTo>
                      <a:pt x="161241" y="2401212"/>
                      <a:pt x="159867" y="2400296"/>
                      <a:pt x="158493" y="2398922"/>
                    </a:cubicBezTo>
                    <a:cubicBezTo>
                      <a:pt x="156203" y="2395258"/>
                      <a:pt x="155744" y="2391593"/>
                      <a:pt x="155744" y="2387470"/>
                    </a:cubicBezTo>
                    <a:cubicBezTo>
                      <a:pt x="154828" y="2319676"/>
                      <a:pt x="150706" y="2251423"/>
                      <a:pt x="152538" y="2183628"/>
                    </a:cubicBezTo>
                    <a:cubicBezTo>
                      <a:pt x="156203" y="2069110"/>
                      <a:pt x="172693" y="1956425"/>
                      <a:pt x="208881" y="1846946"/>
                    </a:cubicBezTo>
                    <a:cubicBezTo>
                      <a:pt x="233617" y="1772280"/>
                      <a:pt x="264766" y="1700363"/>
                      <a:pt x="301411" y="1630736"/>
                    </a:cubicBezTo>
                    <a:cubicBezTo>
                      <a:pt x="307824" y="1618826"/>
                      <a:pt x="309199" y="1607832"/>
                      <a:pt x="305076" y="1595006"/>
                    </a:cubicBezTo>
                    <a:cubicBezTo>
                      <a:pt x="298205" y="1573019"/>
                      <a:pt x="293624" y="1550573"/>
                      <a:pt x="290876" y="1528128"/>
                    </a:cubicBezTo>
                    <a:cubicBezTo>
                      <a:pt x="289501" y="1518508"/>
                      <a:pt x="285837" y="1511637"/>
                      <a:pt x="278508" y="1505224"/>
                    </a:cubicBezTo>
                    <a:cubicBezTo>
                      <a:pt x="219416" y="1455294"/>
                      <a:pt x="170403" y="1397577"/>
                      <a:pt x="127802" y="1332989"/>
                    </a:cubicBezTo>
                    <a:cubicBezTo>
                      <a:pt x="103524" y="1296343"/>
                      <a:pt x="82911" y="1257865"/>
                      <a:pt x="65046" y="1218013"/>
                    </a:cubicBezTo>
                    <a:cubicBezTo>
                      <a:pt x="47181" y="1175870"/>
                      <a:pt x="0" y="972944"/>
                      <a:pt x="0" y="870336"/>
                    </a:cubicBezTo>
                    <a:cubicBezTo>
                      <a:pt x="4123" y="704514"/>
                      <a:pt x="54511" y="554267"/>
                      <a:pt x="149790" y="418678"/>
                    </a:cubicBezTo>
                    <a:cubicBezTo>
                      <a:pt x="155286" y="411348"/>
                      <a:pt x="155286" y="411348"/>
                      <a:pt x="161699" y="410890"/>
                    </a:cubicBezTo>
                    <a:cubicBezTo>
                      <a:pt x="169028" y="452117"/>
                      <a:pt x="173151" y="493343"/>
                      <a:pt x="178190" y="534570"/>
                    </a:cubicBezTo>
                    <a:cubicBezTo>
                      <a:pt x="205216" y="750780"/>
                      <a:pt x="232701" y="966532"/>
                      <a:pt x="259269" y="1182741"/>
                    </a:cubicBezTo>
                    <a:cubicBezTo>
                      <a:pt x="271637" y="1283975"/>
                      <a:pt x="284463" y="1385667"/>
                      <a:pt x="297289" y="1486901"/>
                    </a:cubicBezTo>
                    <a:cubicBezTo>
                      <a:pt x="298205" y="1492398"/>
                      <a:pt x="298663" y="1497895"/>
                      <a:pt x="301869" y="1502476"/>
                    </a:cubicBezTo>
                    <a:cubicBezTo>
                      <a:pt x="308282" y="1511179"/>
                      <a:pt x="309199" y="1521715"/>
                      <a:pt x="310573" y="1532250"/>
                    </a:cubicBezTo>
                    <a:cubicBezTo>
                      <a:pt x="313321" y="1550573"/>
                      <a:pt x="317444" y="1568438"/>
                      <a:pt x="322483" y="1587677"/>
                    </a:cubicBezTo>
                    <a:cubicBezTo>
                      <a:pt x="334392" y="1570728"/>
                      <a:pt x="342638" y="1553322"/>
                      <a:pt x="352715" y="1536831"/>
                    </a:cubicBezTo>
                    <a:cubicBezTo>
                      <a:pt x="407684" y="1445675"/>
                      <a:pt x="469524" y="1359099"/>
                      <a:pt x="534570" y="1275272"/>
                    </a:cubicBezTo>
                    <a:cubicBezTo>
                      <a:pt x="544647" y="1261988"/>
                      <a:pt x="546938" y="1249162"/>
                      <a:pt x="542815" y="1234045"/>
                    </a:cubicBezTo>
                    <a:cubicBezTo>
                      <a:pt x="535028" y="1205645"/>
                      <a:pt x="523576" y="1177703"/>
                      <a:pt x="523576" y="1148386"/>
                    </a:cubicBezTo>
                    <a:cubicBezTo>
                      <a:pt x="523576" y="1118611"/>
                      <a:pt x="508002" y="1099830"/>
                      <a:pt x="490595" y="1080133"/>
                    </a:cubicBezTo>
                    <a:cubicBezTo>
                      <a:pt x="475937" y="1063643"/>
                      <a:pt x="461737" y="1046236"/>
                      <a:pt x="450743" y="1026539"/>
                    </a:cubicBezTo>
                    <a:cubicBezTo>
                      <a:pt x="371954" y="888201"/>
                      <a:pt x="307824" y="726044"/>
                      <a:pt x="306450" y="553809"/>
                    </a:cubicBezTo>
                    <a:cubicBezTo>
                      <a:pt x="309657" y="344928"/>
                      <a:pt x="382032" y="163532"/>
                      <a:pt x="522660" y="9161"/>
                    </a:cubicBezTo>
                    <a:cubicBezTo>
                      <a:pt x="524492" y="6871"/>
                      <a:pt x="525867" y="4581"/>
                      <a:pt x="527699" y="2290"/>
                    </a:cubicBezTo>
                    <a:cubicBezTo>
                      <a:pt x="527699" y="0"/>
                      <a:pt x="528615" y="0"/>
                      <a:pt x="529989" y="0"/>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49" name="Google Shape;249;p1"/>
              <p:cNvSpPr/>
              <p:nvPr/>
            </p:nvSpPr>
            <p:spPr>
              <a:xfrm>
                <a:off x="10701602" y="980510"/>
                <a:ext cx="297747" cy="1094792"/>
              </a:xfrm>
              <a:custGeom>
                <a:rect b="b" l="l" r="r" t="t"/>
                <a:pathLst>
                  <a:path extrusionOk="0" h="1094791" w="297746">
                    <a:moveTo>
                      <a:pt x="142932" y="1094334"/>
                    </a:moveTo>
                    <a:cubicBezTo>
                      <a:pt x="135145" y="1097082"/>
                      <a:pt x="134687" y="1090669"/>
                      <a:pt x="134229" y="1086546"/>
                    </a:cubicBezTo>
                    <a:cubicBezTo>
                      <a:pt x="129190" y="1043488"/>
                      <a:pt x="124151" y="1000429"/>
                      <a:pt x="119112" y="957370"/>
                    </a:cubicBezTo>
                    <a:cubicBezTo>
                      <a:pt x="113616" y="913853"/>
                      <a:pt x="107661" y="870336"/>
                      <a:pt x="102164" y="826820"/>
                    </a:cubicBezTo>
                    <a:cubicBezTo>
                      <a:pt x="97583" y="792006"/>
                      <a:pt x="93918" y="757193"/>
                      <a:pt x="89338" y="722837"/>
                    </a:cubicBezTo>
                    <a:cubicBezTo>
                      <a:pt x="84757" y="686192"/>
                      <a:pt x="80176" y="649546"/>
                      <a:pt x="75596" y="612900"/>
                    </a:cubicBezTo>
                    <a:cubicBezTo>
                      <a:pt x="71015" y="577629"/>
                      <a:pt x="66892" y="542357"/>
                      <a:pt x="62770" y="507085"/>
                    </a:cubicBezTo>
                    <a:cubicBezTo>
                      <a:pt x="58189" y="470898"/>
                      <a:pt x="53608" y="434710"/>
                      <a:pt x="49027" y="398522"/>
                    </a:cubicBezTo>
                    <a:cubicBezTo>
                      <a:pt x="44447" y="362793"/>
                      <a:pt x="40324" y="327063"/>
                      <a:pt x="35743" y="291334"/>
                    </a:cubicBezTo>
                    <a:cubicBezTo>
                      <a:pt x="32537" y="264766"/>
                      <a:pt x="28872" y="238655"/>
                      <a:pt x="25666" y="212087"/>
                    </a:cubicBezTo>
                    <a:cubicBezTo>
                      <a:pt x="21085" y="174983"/>
                      <a:pt x="16504" y="137880"/>
                      <a:pt x="11924" y="100776"/>
                    </a:cubicBezTo>
                    <a:cubicBezTo>
                      <a:pt x="8717" y="73750"/>
                      <a:pt x="5053" y="47181"/>
                      <a:pt x="1388" y="20155"/>
                    </a:cubicBezTo>
                    <a:cubicBezTo>
                      <a:pt x="472" y="13284"/>
                      <a:pt x="-1819" y="6413"/>
                      <a:pt x="2762" y="0"/>
                    </a:cubicBezTo>
                    <a:cubicBezTo>
                      <a:pt x="58189" y="44433"/>
                      <a:pt x="105370" y="96653"/>
                      <a:pt x="146597" y="154370"/>
                    </a:cubicBezTo>
                    <a:cubicBezTo>
                      <a:pt x="193778" y="220791"/>
                      <a:pt x="229966" y="293166"/>
                      <a:pt x="255618" y="370580"/>
                    </a:cubicBezTo>
                    <a:cubicBezTo>
                      <a:pt x="273025" y="423258"/>
                      <a:pt x="284476" y="476853"/>
                      <a:pt x="289973" y="532279"/>
                    </a:cubicBezTo>
                    <a:cubicBezTo>
                      <a:pt x="292722" y="560680"/>
                      <a:pt x="295928" y="589080"/>
                      <a:pt x="295928" y="617939"/>
                    </a:cubicBezTo>
                    <a:cubicBezTo>
                      <a:pt x="302799" y="632597"/>
                      <a:pt x="300051" y="648630"/>
                      <a:pt x="299135" y="663288"/>
                    </a:cubicBezTo>
                    <a:cubicBezTo>
                      <a:pt x="292722" y="770477"/>
                      <a:pt x="268444" y="873085"/>
                      <a:pt x="221721" y="970196"/>
                    </a:cubicBezTo>
                    <a:cubicBezTo>
                      <a:pt x="202940" y="1008674"/>
                      <a:pt x="183242" y="1046236"/>
                      <a:pt x="158507" y="1081508"/>
                    </a:cubicBezTo>
                    <a:cubicBezTo>
                      <a:pt x="153926" y="1087004"/>
                      <a:pt x="151636" y="1094334"/>
                      <a:pt x="142932" y="1094334"/>
                    </a:cubicBezTo>
                    <a:close/>
                  </a:path>
                </a:pathLst>
              </a:custGeom>
              <a:solidFill>
                <a:srgbClr val="208A8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50" name="Google Shape;250;p1"/>
              <p:cNvSpPr/>
              <p:nvPr/>
            </p:nvSpPr>
            <p:spPr>
              <a:xfrm>
                <a:off x="11073556" y="577865"/>
                <a:ext cx="219874" cy="1103953"/>
              </a:xfrm>
              <a:custGeom>
                <a:rect b="b" l="l" r="r" t="t"/>
                <a:pathLst>
                  <a:path extrusionOk="0" h="1103953" w="219874">
                    <a:moveTo>
                      <a:pt x="2764" y="1105785"/>
                    </a:moveTo>
                    <a:cubicBezTo>
                      <a:pt x="-1359" y="1101205"/>
                      <a:pt x="473" y="1095250"/>
                      <a:pt x="473" y="1090211"/>
                    </a:cubicBezTo>
                    <a:cubicBezTo>
                      <a:pt x="473" y="732457"/>
                      <a:pt x="473" y="374703"/>
                      <a:pt x="473" y="16949"/>
                    </a:cubicBezTo>
                    <a:cubicBezTo>
                      <a:pt x="473" y="11452"/>
                      <a:pt x="-1817" y="5039"/>
                      <a:pt x="3680" y="0"/>
                    </a:cubicBezTo>
                    <a:cubicBezTo>
                      <a:pt x="61855" y="60007"/>
                      <a:pt x="107662" y="128718"/>
                      <a:pt x="143392" y="203842"/>
                    </a:cubicBezTo>
                    <a:cubicBezTo>
                      <a:pt x="203857" y="330728"/>
                      <a:pt x="229967" y="464485"/>
                      <a:pt x="220348" y="604197"/>
                    </a:cubicBezTo>
                    <a:cubicBezTo>
                      <a:pt x="207064" y="797045"/>
                      <a:pt x="134230" y="964241"/>
                      <a:pt x="2764" y="1105785"/>
                    </a:cubicBezTo>
                    <a:close/>
                  </a:path>
                </a:pathLst>
              </a:custGeom>
              <a:solidFill>
                <a:srgbClr val="208A8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grpSp>
        <p:grpSp>
          <p:nvGrpSpPr>
            <p:cNvPr id="251" name="Google Shape;251;p1"/>
            <p:cNvGrpSpPr/>
            <p:nvPr/>
          </p:nvGrpSpPr>
          <p:grpSpPr>
            <a:xfrm flipH="1" rot="-261668">
              <a:off x="8220786" y="2561066"/>
              <a:ext cx="1306480" cy="1525341"/>
              <a:chOff x="8739710" y="248266"/>
              <a:chExt cx="765266" cy="893463"/>
            </a:xfrm>
          </p:grpSpPr>
          <p:sp>
            <p:nvSpPr>
              <p:cNvPr id="252" name="Google Shape;252;p1"/>
              <p:cNvSpPr/>
              <p:nvPr/>
            </p:nvSpPr>
            <p:spPr>
              <a:xfrm>
                <a:off x="8739710" y="248266"/>
                <a:ext cx="765266" cy="893463"/>
              </a:xfrm>
              <a:custGeom>
                <a:rect b="b" l="l" r="r" t="t"/>
                <a:pathLst>
                  <a:path extrusionOk="0" h="893463" w="765266">
                    <a:moveTo>
                      <a:pt x="10284" y="1505"/>
                    </a:moveTo>
                    <a:cubicBezTo>
                      <a:pt x="24485" y="23950"/>
                      <a:pt x="42807" y="42731"/>
                      <a:pt x="59298" y="62886"/>
                    </a:cubicBezTo>
                    <a:cubicBezTo>
                      <a:pt x="123886" y="142133"/>
                      <a:pt x="189849" y="220463"/>
                      <a:pt x="254895" y="299251"/>
                    </a:cubicBezTo>
                    <a:cubicBezTo>
                      <a:pt x="324980" y="383995"/>
                      <a:pt x="395523" y="468738"/>
                      <a:pt x="466066" y="553481"/>
                    </a:cubicBezTo>
                    <a:cubicBezTo>
                      <a:pt x="534778" y="636392"/>
                      <a:pt x="603947" y="718845"/>
                      <a:pt x="672199" y="802215"/>
                    </a:cubicBezTo>
                    <a:cubicBezTo>
                      <a:pt x="683651" y="815957"/>
                      <a:pt x="694645" y="829699"/>
                      <a:pt x="707013" y="842984"/>
                    </a:cubicBezTo>
                    <a:cubicBezTo>
                      <a:pt x="714800" y="834738"/>
                      <a:pt x="703348" y="821454"/>
                      <a:pt x="715716" y="815499"/>
                    </a:cubicBezTo>
                    <a:cubicBezTo>
                      <a:pt x="709761" y="843900"/>
                      <a:pt x="724877" y="856726"/>
                      <a:pt x="747323" y="871384"/>
                    </a:cubicBezTo>
                    <a:lnTo>
                      <a:pt x="765266" y="880934"/>
                    </a:lnTo>
                    <a:lnTo>
                      <a:pt x="758219" y="893463"/>
                    </a:lnTo>
                    <a:lnTo>
                      <a:pt x="705180" y="859474"/>
                    </a:lnTo>
                    <a:cubicBezTo>
                      <a:pt x="689148" y="851229"/>
                      <a:pt x="668535" y="852603"/>
                      <a:pt x="650212" y="848938"/>
                    </a:cubicBezTo>
                    <a:cubicBezTo>
                      <a:pt x="325896" y="785724"/>
                      <a:pt x="67085" y="520958"/>
                      <a:pt x="12117" y="195727"/>
                    </a:cubicBezTo>
                    <a:cubicBezTo>
                      <a:pt x="1581" y="134804"/>
                      <a:pt x="-2084" y="73422"/>
                      <a:pt x="1123" y="11582"/>
                    </a:cubicBezTo>
                    <a:cubicBezTo>
                      <a:pt x="1581" y="7001"/>
                      <a:pt x="-2542" y="-3992"/>
                      <a:pt x="10284" y="1505"/>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sp>
            <p:nvSpPr>
              <p:cNvPr id="253" name="Google Shape;253;p1"/>
              <p:cNvSpPr/>
              <p:nvPr/>
            </p:nvSpPr>
            <p:spPr>
              <a:xfrm>
                <a:off x="8746374" y="249770"/>
                <a:ext cx="705431" cy="847433"/>
              </a:xfrm>
              <a:custGeom>
                <a:rect b="b" l="l" r="r" t="t"/>
                <a:pathLst>
                  <a:path extrusionOk="0" h="847432" w="705430">
                    <a:moveTo>
                      <a:pt x="708135" y="814910"/>
                    </a:moveTo>
                    <a:cubicBezTo>
                      <a:pt x="703096" y="822697"/>
                      <a:pt x="706761" y="831400"/>
                      <a:pt x="705845" y="839646"/>
                    </a:cubicBezTo>
                    <a:cubicBezTo>
                      <a:pt x="705387" y="842852"/>
                      <a:pt x="707219" y="847433"/>
                      <a:pt x="703096" y="848807"/>
                    </a:cubicBezTo>
                    <a:cubicBezTo>
                      <a:pt x="698974" y="850181"/>
                      <a:pt x="696683" y="846059"/>
                      <a:pt x="694851" y="843768"/>
                    </a:cubicBezTo>
                    <a:cubicBezTo>
                      <a:pt x="679735" y="825445"/>
                      <a:pt x="664618" y="807123"/>
                      <a:pt x="649502" y="788800"/>
                    </a:cubicBezTo>
                    <a:cubicBezTo>
                      <a:pt x="622018" y="755818"/>
                      <a:pt x="594533" y="722837"/>
                      <a:pt x="567049" y="689398"/>
                    </a:cubicBezTo>
                    <a:cubicBezTo>
                      <a:pt x="531778" y="646797"/>
                      <a:pt x="496506" y="604197"/>
                      <a:pt x="461234" y="561596"/>
                    </a:cubicBezTo>
                    <a:cubicBezTo>
                      <a:pt x="430086" y="524034"/>
                      <a:pt x="398937" y="486014"/>
                      <a:pt x="367788" y="448452"/>
                    </a:cubicBezTo>
                    <a:cubicBezTo>
                      <a:pt x="336181" y="409974"/>
                      <a:pt x="304116" y="371496"/>
                      <a:pt x="272509" y="333018"/>
                    </a:cubicBezTo>
                    <a:cubicBezTo>
                      <a:pt x="241360" y="295456"/>
                      <a:pt x="209753" y="257894"/>
                      <a:pt x="178604" y="220333"/>
                    </a:cubicBezTo>
                    <a:cubicBezTo>
                      <a:pt x="147455" y="183229"/>
                      <a:pt x="116764" y="145667"/>
                      <a:pt x="86074" y="108563"/>
                    </a:cubicBezTo>
                    <a:cubicBezTo>
                      <a:pt x="59505" y="76498"/>
                      <a:pt x="33395" y="44433"/>
                      <a:pt x="6827" y="12368"/>
                    </a:cubicBezTo>
                    <a:cubicBezTo>
                      <a:pt x="4079" y="9161"/>
                      <a:pt x="-4625" y="6413"/>
                      <a:pt x="3163" y="0"/>
                    </a:cubicBezTo>
                    <a:cubicBezTo>
                      <a:pt x="59505" y="4581"/>
                      <a:pt x="114016" y="17865"/>
                      <a:pt x="166236" y="38020"/>
                    </a:cubicBezTo>
                    <a:cubicBezTo>
                      <a:pt x="447950" y="144751"/>
                      <a:pt x="623850" y="345386"/>
                      <a:pt x="692103" y="639010"/>
                    </a:cubicBezTo>
                    <a:cubicBezTo>
                      <a:pt x="705387" y="696269"/>
                      <a:pt x="710426" y="755360"/>
                      <a:pt x="708135" y="814910"/>
                    </a:cubicBezTo>
                    <a:close/>
                  </a:path>
                </a:pathLst>
              </a:custGeom>
              <a:solidFill>
                <a:srgbClr val="208A8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grpSp>
      </p:grpSp>
      <p:pic>
        <p:nvPicPr>
          <p:cNvPr id="254" name="Google Shape;254;p1"/>
          <p:cNvPicPr preferRelativeResize="0"/>
          <p:nvPr/>
        </p:nvPicPr>
        <p:blipFill rotWithShape="1">
          <a:blip r:embed="rId3">
            <a:alphaModFix/>
          </a:blip>
          <a:srcRect b="0" l="0" r="0" t="0"/>
          <a:stretch/>
        </p:blipFill>
        <p:spPr>
          <a:xfrm>
            <a:off x="10498039" y="194316"/>
            <a:ext cx="1470353" cy="1463893"/>
          </a:xfrm>
          <a:prstGeom prst="rect">
            <a:avLst/>
          </a:prstGeom>
          <a:noFill/>
          <a:ln>
            <a:noFill/>
          </a:ln>
          <a:effectLst>
            <a:outerShdw blurRad="292100" rotWithShape="0" algn="tl" dir="2700000" dist="139700">
              <a:srgbClr val="333333">
                <a:alpha val="64705"/>
              </a:srgbClr>
            </a:outerShdw>
          </a:effectLst>
        </p:spPr>
      </p:pic>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58" name="Shape 258"/>
        <p:cNvGrpSpPr/>
        <p:nvPr/>
      </p:nvGrpSpPr>
      <p:grpSpPr>
        <a:xfrm>
          <a:off x="0" y="0"/>
          <a:ext cx="0" cy="0"/>
          <a:chOff x="0" y="0"/>
          <a:chExt cx="0" cy="0"/>
        </a:xfrm>
      </p:grpSpPr>
      <p:sp>
        <p:nvSpPr>
          <p:cNvPr descr="התיאוריה הוויראלית מציעה: &quot;נמו&quot; לא באמת קיים" id="259" name="Google Shape;259;p2"/>
          <p:cNvSpPr/>
          <p:nvPr/>
        </p:nvSpPr>
        <p:spPr>
          <a:xfrm>
            <a:off x="155575" y="-144463"/>
            <a:ext cx="304800" cy="304801"/>
          </a:xfrm>
          <a:prstGeom prst="rect">
            <a:avLst/>
          </a:prstGeom>
          <a:noFill/>
          <a:ln>
            <a:noFill/>
          </a:ln>
        </p:spPr>
        <p:txBody>
          <a:bodyPr anchorCtr="0" anchor="t"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Arial"/>
              <a:ea typeface="Arial"/>
              <a:cs typeface="Arial"/>
              <a:sym typeface="Arial"/>
            </a:endParaRPr>
          </a:p>
        </p:txBody>
      </p:sp>
      <p:pic>
        <p:nvPicPr>
          <p:cNvPr descr="Finding Nemo 9/10 – Nick Sheedy&amp;#39;s Reviews" id="260" name="Google Shape;260;p2"/>
          <p:cNvPicPr preferRelativeResize="0"/>
          <p:nvPr/>
        </p:nvPicPr>
        <p:blipFill rotWithShape="1">
          <a:blip r:embed="rId3">
            <a:alphaModFix/>
          </a:blip>
          <a:srcRect b="0" l="0" r="0" t="0"/>
          <a:stretch/>
        </p:blipFill>
        <p:spPr>
          <a:xfrm>
            <a:off x="0" y="1349829"/>
            <a:ext cx="12192000" cy="5508171"/>
          </a:xfrm>
          <a:prstGeom prst="rect">
            <a:avLst/>
          </a:prstGeom>
          <a:noFill/>
          <a:ln>
            <a:noFill/>
          </a:ln>
        </p:spPr>
      </p:pic>
      <p:sp>
        <p:nvSpPr>
          <p:cNvPr id="261" name="Google Shape;261;p2"/>
          <p:cNvSpPr/>
          <p:nvPr/>
        </p:nvSpPr>
        <p:spPr>
          <a:xfrm>
            <a:off x="-224626" y="149500"/>
            <a:ext cx="11174854" cy="1200329"/>
          </a:xfrm>
          <a:prstGeom prst="rect">
            <a:avLst/>
          </a:prstGeom>
          <a:noFill/>
          <a:ln>
            <a:noFill/>
          </a:ln>
        </p:spPr>
        <p:txBody>
          <a:bodyPr anchorCtr="0" anchor="t" bIns="45700" lIns="91425" spcFirstLastPara="1" rIns="91425" wrap="square" tIns="45700">
            <a:spAutoFit/>
          </a:bodyPr>
          <a:lstStyle/>
          <a:p>
            <a:pPr indent="0" lvl="0" marL="0" marR="0" rtl="0" algn="ctr">
              <a:spcBef>
                <a:spcPts val="0"/>
              </a:spcBef>
              <a:spcAft>
                <a:spcPts val="0"/>
              </a:spcAft>
              <a:buNone/>
            </a:pPr>
            <a:r>
              <a:rPr lang="iw-IL" sz="7200">
                <a:solidFill>
                  <a:srgbClr val="1A769D"/>
                </a:solidFill>
                <a:latin typeface="Heebo Black"/>
                <a:ea typeface="Heebo Black"/>
                <a:cs typeface="Heebo Black"/>
                <a:sym typeface="Heebo Black"/>
              </a:rPr>
              <a:t>איך אנחנו מגיבים לערפל ? </a:t>
            </a:r>
            <a:endParaRPr b="0" sz="7200" cap="none">
              <a:solidFill>
                <a:srgbClr val="1A769D"/>
              </a:solidFill>
              <a:latin typeface="Heebo Black"/>
              <a:ea typeface="Heebo Black"/>
              <a:cs typeface="Heebo Black"/>
              <a:sym typeface="Heebo Black"/>
            </a:endParaRPr>
          </a:p>
        </p:txBody>
      </p:sp>
      <p:pic>
        <p:nvPicPr>
          <p:cNvPr id="262" name="Google Shape;262;p2"/>
          <p:cNvPicPr preferRelativeResize="0"/>
          <p:nvPr/>
        </p:nvPicPr>
        <p:blipFill rotWithShape="1">
          <a:blip r:embed="rId4">
            <a:alphaModFix/>
          </a:blip>
          <a:srcRect b="0" l="0" r="0" t="0"/>
          <a:stretch/>
        </p:blipFill>
        <p:spPr>
          <a:xfrm>
            <a:off x="11159899" y="160338"/>
            <a:ext cx="885825" cy="823912"/>
          </a:xfrm>
          <a:prstGeom prst="rect">
            <a:avLst/>
          </a:prstGeom>
          <a:noFill/>
          <a:ln>
            <a:noFill/>
          </a:ln>
        </p:spPr>
      </p:pic>
      <p:sp>
        <p:nvSpPr>
          <p:cNvPr id="263" name="Google Shape;263;p2"/>
          <p:cNvSpPr/>
          <p:nvPr/>
        </p:nvSpPr>
        <p:spPr>
          <a:xfrm>
            <a:off x="9535885" y="1462541"/>
            <a:ext cx="2380343" cy="711200"/>
          </a:xfrm>
          <a:prstGeom prst="roundRect">
            <a:avLst>
              <a:gd fmla="val 16667" name="adj"/>
            </a:avLst>
          </a:prstGeom>
          <a:solidFill>
            <a:srgbClr val="1A769D"/>
          </a:solidFill>
          <a:ln cap="flat" cmpd="sng" w="12700">
            <a:solidFill>
              <a:srgbClr val="5E903A"/>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iw-IL" sz="2400">
                <a:solidFill>
                  <a:srgbClr val="FFFF00"/>
                </a:solidFill>
                <a:latin typeface="Heebo Black"/>
                <a:ea typeface="Heebo Black"/>
                <a:cs typeface="Heebo Black"/>
                <a:sym typeface="Heebo Black"/>
              </a:rPr>
              <a:t>פשוט שוחים</a:t>
            </a:r>
            <a:endParaRPr sz="2400">
              <a:solidFill>
                <a:srgbClr val="FFFF00"/>
              </a:solidFill>
              <a:latin typeface="Heebo Black"/>
              <a:ea typeface="Heebo Black"/>
              <a:cs typeface="Heebo Black"/>
              <a:sym typeface="Heebo Black"/>
            </a:endParaRPr>
          </a:p>
        </p:txBody>
      </p:sp>
      <p:sp>
        <p:nvSpPr>
          <p:cNvPr id="264" name="Google Shape;264;p2"/>
          <p:cNvSpPr/>
          <p:nvPr/>
        </p:nvSpPr>
        <p:spPr>
          <a:xfrm>
            <a:off x="9569677" y="2376941"/>
            <a:ext cx="2380343" cy="711200"/>
          </a:xfrm>
          <a:prstGeom prst="roundRect">
            <a:avLst>
              <a:gd fmla="val 16667" name="adj"/>
            </a:avLst>
          </a:prstGeom>
          <a:solidFill>
            <a:srgbClr val="1A769D"/>
          </a:solidFill>
          <a:ln cap="flat" cmpd="sng" w="12700">
            <a:solidFill>
              <a:srgbClr val="5E903A"/>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iw-IL" sz="2400">
                <a:solidFill>
                  <a:srgbClr val="FFFF00"/>
                </a:solidFill>
                <a:latin typeface="Heebo Black"/>
                <a:ea typeface="Heebo Black"/>
                <a:cs typeface="Heebo Black"/>
                <a:sym typeface="Heebo Black"/>
              </a:rPr>
              <a:t>מה דעתך על משחק?</a:t>
            </a:r>
            <a:endParaRPr sz="2400">
              <a:solidFill>
                <a:srgbClr val="FFFF00"/>
              </a:solidFill>
              <a:latin typeface="Heebo Black"/>
              <a:ea typeface="Heebo Black"/>
              <a:cs typeface="Heebo Black"/>
              <a:sym typeface="Heebo Black"/>
            </a:endParaRPr>
          </a:p>
        </p:txBody>
      </p:sp>
      <p:sp>
        <p:nvSpPr>
          <p:cNvPr id="265" name="Google Shape;265;p2"/>
          <p:cNvSpPr/>
          <p:nvPr/>
        </p:nvSpPr>
        <p:spPr>
          <a:xfrm>
            <a:off x="9535884" y="3287712"/>
            <a:ext cx="2380343" cy="711200"/>
          </a:xfrm>
          <a:prstGeom prst="roundRect">
            <a:avLst>
              <a:gd fmla="val 16667" name="adj"/>
            </a:avLst>
          </a:prstGeom>
          <a:solidFill>
            <a:srgbClr val="1A769D"/>
          </a:solidFill>
          <a:ln cap="flat" cmpd="sng" w="12700">
            <a:solidFill>
              <a:srgbClr val="5E903A"/>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iw-IL" sz="2400">
                <a:solidFill>
                  <a:srgbClr val="FFFF00"/>
                </a:solidFill>
                <a:latin typeface="Heebo Black"/>
                <a:ea typeface="Heebo Black"/>
                <a:cs typeface="Heebo Black"/>
                <a:sym typeface="Heebo Black"/>
              </a:rPr>
              <a:t>לקחת נשימה עמוקה</a:t>
            </a:r>
            <a:endParaRPr sz="2400">
              <a:solidFill>
                <a:srgbClr val="FFFF00"/>
              </a:solidFill>
              <a:latin typeface="Heebo Black"/>
              <a:ea typeface="Heebo Black"/>
              <a:cs typeface="Heebo Black"/>
              <a:sym typeface="Heebo Black"/>
            </a:endParaRPr>
          </a:p>
        </p:txBody>
      </p:sp>
      <p:sp>
        <p:nvSpPr>
          <p:cNvPr id="266" name="Google Shape;266;p2"/>
          <p:cNvSpPr/>
          <p:nvPr/>
        </p:nvSpPr>
        <p:spPr>
          <a:xfrm>
            <a:off x="9574441" y="4198483"/>
            <a:ext cx="2380343" cy="711200"/>
          </a:xfrm>
          <a:prstGeom prst="roundRect">
            <a:avLst>
              <a:gd fmla="val 16667" name="adj"/>
            </a:avLst>
          </a:prstGeom>
          <a:solidFill>
            <a:srgbClr val="1A769D"/>
          </a:solidFill>
          <a:ln cap="flat" cmpd="sng" w="12700">
            <a:solidFill>
              <a:srgbClr val="5E903A"/>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iw-IL" sz="2400">
                <a:solidFill>
                  <a:srgbClr val="FFFF00"/>
                </a:solidFill>
                <a:latin typeface="Heebo Black"/>
                <a:ea typeface="Heebo Black"/>
                <a:cs typeface="Heebo Black"/>
                <a:sym typeface="Heebo Black"/>
              </a:rPr>
              <a:t>לבקש ממישהו הכוונה</a:t>
            </a:r>
            <a:endParaRPr sz="2400">
              <a:solidFill>
                <a:srgbClr val="FFFF00"/>
              </a:solidFill>
              <a:latin typeface="Heebo Black"/>
              <a:ea typeface="Heebo Black"/>
              <a:cs typeface="Heebo Black"/>
              <a:sym typeface="Heebo Black"/>
            </a:endParaRPr>
          </a:p>
        </p:txBody>
      </p:sp>
      <p:sp>
        <p:nvSpPr>
          <p:cNvPr id="267" name="Google Shape;267;p2"/>
          <p:cNvSpPr/>
          <p:nvPr/>
        </p:nvSpPr>
        <p:spPr>
          <a:xfrm>
            <a:off x="9569676" y="5109254"/>
            <a:ext cx="2380343" cy="711200"/>
          </a:xfrm>
          <a:prstGeom prst="roundRect">
            <a:avLst>
              <a:gd fmla="val 16667" name="adj"/>
            </a:avLst>
          </a:prstGeom>
          <a:solidFill>
            <a:srgbClr val="1A769D"/>
          </a:solidFill>
          <a:ln cap="flat" cmpd="sng" w="12700">
            <a:solidFill>
              <a:srgbClr val="5E903A"/>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iw-IL" sz="2400">
                <a:solidFill>
                  <a:srgbClr val="FFFF00"/>
                </a:solidFill>
                <a:latin typeface="Heebo Black"/>
                <a:ea typeface="Heebo Black"/>
                <a:cs typeface="Heebo Black"/>
                <a:sym typeface="Heebo Black"/>
              </a:rPr>
              <a:t>לקוות לטוב</a:t>
            </a:r>
            <a:endParaRPr sz="2400">
              <a:solidFill>
                <a:srgbClr val="FFFF00"/>
              </a:solidFill>
              <a:latin typeface="Heebo Black"/>
              <a:ea typeface="Heebo Black"/>
              <a:cs typeface="Heebo Black"/>
              <a:sym typeface="Heebo Black"/>
            </a:endParaRPr>
          </a:p>
        </p:txBody>
      </p:sp>
      <p:sp>
        <p:nvSpPr>
          <p:cNvPr id="268" name="Google Shape;268;p2"/>
          <p:cNvSpPr/>
          <p:nvPr/>
        </p:nvSpPr>
        <p:spPr>
          <a:xfrm>
            <a:off x="9569676" y="5990090"/>
            <a:ext cx="2380343" cy="711200"/>
          </a:xfrm>
          <a:prstGeom prst="roundRect">
            <a:avLst>
              <a:gd fmla="val 16667" name="adj"/>
            </a:avLst>
          </a:prstGeom>
          <a:solidFill>
            <a:srgbClr val="1A769D"/>
          </a:solidFill>
          <a:ln cap="flat" cmpd="sng" w="12700">
            <a:solidFill>
              <a:srgbClr val="5E903A"/>
            </a:solidFill>
            <a:prstDash val="solid"/>
            <a:miter lim="800000"/>
            <a:headEnd len="sm" w="sm" type="none"/>
            <a:tailEnd len="sm" w="sm" type="none"/>
          </a:ln>
        </p:spPr>
        <p:txBody>
          <a:bodyPr anchorCtr="0" anchor="ctr" bIns="45700" lIns="91425" spcFirstLastPara="1" rIns="91425" wrap="square" tIns="45700">
            <a:noAutofit/>
          </a:bodyPr>
          <a:lstStyle/>
          <a:p>
            <a:pPr indent="0" lvl="0" marL="0" marR="0" rtl="0" algn="ctr">
              <a:spcBef>
                <a:spcPts val="0"/>
              </a:spcBef>
              <a:spcAft>
                <a:spcPts val="0"/>
              </a:spcAft>
              <a:buNone/>
            </a:pPr>
            <a:r>
              <a:rPr lang="iw-IL" sz="2400">
                <a:solidFill>
                  <a:srgbClr val="FFFF00"/>
                </a:solidFill>
                <a:latin typeface="Heebo Black"/>
                <a:ea typeface="Heebo Black"/>
                <a:cs typeface="Heebo Black"/>
                <a:sym typeface="Heebo Black"/>
              </a:rPr>
              <a:t>להסתובב במעגל</a:t>
            </a:r>
            <a:endParaRPr sz="2400">
              <a:solidFill>
                <a:srgbClr val="FFFF00"/>
              </a:solidFill>
              <a:latin typeface="Heebo Black"/>
              <a:ea typeface="Heebo Black"/>
              <a:cs typeface="Heebo Black"/>
              <a:sym typeface="Heebo Black"/>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2" name="Shape 272"/>
        <p:cNvGrpSpPr/>
        <p:nvPr/>
      </p:nvGrpSpPr>
      <p:grpSpPr>
        <a:xfrm>
          <a:off x="0" y="0"/>
          <a:ext cx="0" cy="0"/>
          <a:chOff x="0" y="0"/>
          <a:chExt cx="0" cy="0"/>
        </a:xfrm>
      </p:grpSpPr>
      <p:pic>
        <p:nvPicPr>
          <p:cNvPr descr="תמונה שמכילה טקסט&#10;&#10;התיאור נוצר באופן אוטומטי" id="273" name="Google Shape;273;p3"/>
          <p:cNvPicPr preferRelativeResize="0"/>
          <p:nvPr/>
        </p:nvPicPr>
        <p:blipFill rotWithShape="1">
          <a:blip r:embed="rId3">
            <a:alphaModFix/>
          </a:blip>
          <a:srcRect b="0" l="0" r="0" t="0"/>
          <a:stretch/>
        </p:blipFill>
        <p:spPr>
          <a:xfrm>
            <a:off x="4984333" y="219576"/>
            <a:ext cx="6216507" cy="6034383"/>
          </a:xfrm>
          <a:prstGeom prst="rect">
            <a:avLst/>
          </a:prstGeom>
          <a:noFill/>
          <a:ln>
            <a:noFill/>
          </a:ln>
        </p:spPr>
      </p:pic>
      <p:pic>
        <p:nvPicPr>
          <p:cNvPr id="274" name="Google Shape;274;p3"/>
          <p:cNvPicPr preferRelativeResize="0"/>
          <p:nvPr/>
        </p:nvPicPr>
        <p:blipFill rotWithShape="1">
          <a:blip r:embed="rId4">
            <a:alphaModFix/>
          </a:blip>
          <a:srcRect b="0" l="0" r="0" t="0"/>
          <a:stretch/>
        </p:blipFill>
        <p:spPr>
          <a:xfrm>
            <a:off x="11111346" y="101953"/>
            <a:ext cx="893058" cy="830920"/>
          </a:xfrm>
          <a:prstGeom prst="rect">
            <a:avLst/>
          </a:prstGeom>
          <a:noFill/>
          <a:ln>
            <a:noFill/>
          </a:ln>
          <a:effectLst>
            <a:outerShdw blurRad="292100" rotWithShape="0" algn="tl" dir="2700000" dist="139700">
              <a:srgbClr val="333333">
                <a:alpha val="64705"/>
              </a:srgbClr>
            </a:outerShdw>
          </a:effectLst>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79" name="Shape 279"/>
        <p:cNvGrpSpPr/>
        <p:nvPr/>
      </p:nvGrpSpPr>
      <p:grpSpPr>
        <a:xfrm>
          <a:off x="0" y="0"/>
          <a:ext cx="0" cy="0"/>
          <a:chOff x="0" y="0"/>
          <a:chExt cx="0" cy="0"/>
        </a:xfrm>
      </p:grpSpPr>
      <p:grpSp>
        <p:nvGrpSpPr>
          <p:cNvPr id="280" name="Google Shape;280;p4"/>
          <p:cNvGrpSpPr/>
          <p:nvPr/>
        </p:nvGrpSpPr>
        <p:grpSpPr>
          <a:xfrm>
            <a:off x="-26796" y="3817472"/>
            <a:ext cx="12192001" cy="2616156"/>
            <a:chOff x="-1" y="3417122"/>
            <a:chExt cx="12192001" cy="2080511"/>
          </a:xfrm>
        </p:grpSpPr>
        <p:sp>
          <p:nvSpPr>
            <p:cNvPr id="281" name="Google Shape;281;p4"/>
            <p:cNvSpPr/>
            <p:nvPr/>
          </p:nvSpPr>
          <p:spPr>
            <a:xfrm>
              <a:off x="0" y="3550807"/>
              <a:ext cx="12192000" cy="1818164"/>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82" name="Google Shape;282;p4"/>
            <p:cNvSpPr/>
            <p:nvPr/>
          </p:nvSpPr>
          <p:spPr>
            <a:xfrm>
              <a:off x="-1" y="3417122"/>
              <a:ext cx="12191853" cy="70740"/>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83" name="Google Shape;283;p4"/>
            <p:cNvSpPr/>
            <p:nvPr/>
          </p:nvSpPr>
          <p:spPr>
            <a:xfrm>
              <a:off x="147" y="5426893"/>
              <a:ext cx="12191853" cy="70740"/>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grpSp>
      <p:sp>
        <p:nvSpPr>
          <p:cNvPr id="284" name="Google Shape;284;p4"/>
          <p:cNvSpPr txBox="1"/>
          <p:nvPr/>
        </p:nvSpPr>
        <p:spPr>
          <a:xfrm>
            <a:off x="-176819" y="4135151"/>
            <a:ext cx="12192000" cy="1980799"/>
          </a:xfrm>
          <a:prstGeom prst="rect">
            <a:avLst/>
          </a:prstGeom>
          <a:noFill/>
          <a:ln>
            <a:noFill/>
          </a:ln>
        </p:spPr>
        <p:txBody>
          <a:bodyPr anchorCtr="0" anchor="ctr" bIns="45700" lIns="91425" spcFirstLastPara="1" rIns="91425" wrap="square" tIns="45700">
            <a:spAutoFit/>
          </a:bodyPr>
          <a:lstStyle/>
          <a:p>
            <a:pPr indent="0" lvl="0" marL="0" marR="0" rtl="1" algn="ctr">
              <a:lnSpc>
                <a:spcPct val="107000"/>
              </a:lnSpc>
              <a:spcBef>
                <a:spcPts val="0"/>
              </a:spcBef>
              <a:spcAft>
                <a:spcPts val="0"/>
              </a:spcAft>
              <a:buNone/>
            </a:pPr>
            <a:r>
              <a:rPr lang="iw-IL" sz="2400">
                <a:solidFill>
                  <a:schemeClr val="dk1"/>
                </a:solidFill>
                <a:latin typeface="Arial"/>
                <a:ea typeface="Arial"/>
                <a:cs typeface="Arial"/>
                <a:sym typeface="Arial"/>
              </a:rPr>
              <a:t>הצורך ברציפות הוא בסיס חיוני בקיום האנושי. </a:t>
            </a:r>
            <a:endParaRPr/>
          </a:p>
          <a:p>
            <a:pPr indent="0" lvl="0" marL="0" marR="0" rtl="1" algn="ctr">
              <a:lnSpc>
                <a:spcPct val="107000"/>
              </a:lnSpc>
              <a:spcBef>
                <a:spcPts val="800"/>
              </a:spcBef>
              <a:spcAft>
                <a:spcPts val="0"/>
              </a:spcAft>
              <a:buNone/>
            </a:pPr>
            <a:r>
              <a:rPr lang="iw-IL" sz="2400">
                <a:solidFill>
                  <a:schemeClr val="dk1"/>
                </a:solidFill>
                <a:latin typeface="Arial"/>
                <a:ea typeface="Arial"/>
                <a:cs typeface="Arial"/>
                <a:sym typeface="Arial"/>
              </a:rPr>
              <a:t>תחושת הרציפות היא זו שמאפשרת לנו להתמקד בהווה של חיינו. </a:t>
            </a:r>
            <a:endParaRPr/>
          </a:p>
          <a:p>
            <a:pPr indent="0" lvl="0" marL="0" marR="0" rtl="1" algn="ctr">
              <a:lnSpc>
                <a:spcPct val="107000"/>
              </a:lnSpc>
              <a:spcBef>
                <a:spcPts val="800"/>
              </a:spcBef>
              <a:spcAft>
                <a:spcPts val="0"/>
              </a:spcAft>
              <a:buNone/>
            </a:pPr>
            <a:r>
              <a:rPr lang="iw-IL" sz="2400">
                <a:solidFill>
                  <a:schemeClr val="dk1"/>
                </a:solidFill>
                <a:latin typeface="Arial"/>
                <a:ea typeface="Arial"/>
                <a:cs typeface="Arial"/>
                <a:sym typeface="Arial"/>
              </a:rPr>
              <a:t>עקרון הרציפות הוא כשהאתמול מנבא את מחר. </a:t>
            </a:r>
            <a:endParaRPr/>
          </a:p>
          <a:p>
            <a:pPr indent="0" lvl="0" marL="0" marR="0" rtl="1" algn="ctr">
              <a:lnSpc>
                <a:spcPct val="107000"/>
              </a:lnSpc>
              <a:spcBef>
                <a:spcPts val="800"/>
              </a:spcBef>
              <a:spcAft>
                <a:spcPts val="0"/>
              </a:spcAft>
              <a:buNone/>
            </a:pPr>
            <a:r>
              <a:rPr lang="iw-IL" sz="2400">
                <a:solidFill>
                  <a:schemeClr val="dk1"/>
                </a:solidFill>
                <a:latin typeface="Arial"/>
                <a:ea typeface="Arial"/>
                <a:cs typeface="Arial"/>
                <a:sym typeface="Arial"/>
              </a:rPr>
              <a:t>מכאן, שההגדרה שלו למשבר היא </a:t>
            </a:r>
            <a:r>
              <a:rPr lang="iw-IL" sz="2400" u="sng">
                <a:solidFill>
                  <a:schemeClr val="dk1"/>
                </a:solidFill>
                <a:latin typeface="Arial"/>
                <a:ea typeface="Arial"/>
                <a:cs typeface="Arial"/>
                <a:sym typeface="Arial"/>
              </a:rPr>
              <a:t>כשהאתמול איננו מנבא את המחר</a:t>
            </a:r>
            <a:r>
              <a:rPr lang="iw-IL" sz="2400">
                <a:solidFill>
                  <a:schemeClr val="dk1"/>
                </a:solidFill>
                <a:latin typeface="Arial"/>
                <a:ea typeface="Arial"/>
                <a:cs typeface="Arial"/>
                <a:sym typeface="Arial"/>
              </a:rPr>
              <a:t>. </a:t>
            </a:r>
            <a:endParaRPr sz="2400">
              <a:solidFill>
                <a:schemeClr val="dk1"/>
              </a:solidFill>
              <a:latin typeface="Calibri"/>
              <a:ea typeface="Calibri"/>
              <a:cs typeface="Calibri"/>
              <a:sym typeface="Calibri"/>
            </a:endParaRPr>
          </a:p>
        </p:txBody>
      </p:sp>
      <p:sp>
        <p:nvSpPr>
          <p:cNvPr id="285" name="Google Shape;285;p4"/>
          <p:cNvSpPr txBox="1"/>
          <p:nvPr/>
        </p:nvSpPr>
        <p:spPr>
          <a:xfrm>
            <a:off x="-4554427" y="6452231"/>
            <a:ext cx="12191853" cy="379656"/>
          </a:xfrm>
          <a:prstGeom prst="rect">
            <a:avLst/>
          </a:prstGeom>
          <a:noFill/>
          <a:ln>
            <a:noFill/>
          </a:ln>
        </p:spPr>
        <p:txBody>
          <a:bodyPr anchorCtr="0" anchor="ctr" bIns="45700" lIns="91425" spcFirstLastPara="1" rIns="91425" wrap="square" tIns="45700">
            <a:spAutoFit/>
          </a:bodyPr>
          <a:lstStyle/>
          <a:p>
            <a:pPr indent="0" lvl="0" marL="0" marR="0" rtl="0" algn="ctr">
              <a:spcBef>
                <a:spcPts val="0"/>
              </a:spcBef>
              <a:spcAft>
                <a:spcPts val="0"/>
              </a:spcAft>
              <a:buNone/>
            </a:pPr>
            <a:r>
              <a:rPr lang="iw-IL" sz="1867">
                <a:solidFill>
                  <a:srgbClr val="406822"/>
                </a:solidFill>
                <a:latin typeface="Arial"/>
                <a:ea typeface="Arial"/>
                <a:cs typeface="Arial"/>
                <a:sym typeface="Arial"/>
              </a:rPr>
              <a:t>הפסיכולוג קארל רוג'רס</a:t>
            </a:r>
            <a:endParaRPr sz="1867">
              <a:solidFill>
                <a:srgbClr val="406822"/>
              </a:solidFill>
              <a:latin typeface="Arial"/>
              <a:ea typeface="Arial"/>
              <a:cs typeface="Arial"/>
              <a:sym typeface="Arial"/>
            </a:endParaRPr>
          </a:p>
        </p:txBody>
      </p:sp>
      <p:grpSp>
        <p:nvGrpSpPr>
          <p:cNvPr id="286" name="Google Shape;286;p4"/>
          <p:cNvGrpSpPr/>
          <p:nvPr/>
        </p:nvGrpSpPr>
        <p:grpSpPr>
          <a:xfrm>
            <a:off x="4960005" y="1133489"/>
            <a:ext cx="2218401" cy="2218401"/>
            <a:chOff x="4547049" y="1897856"/>
            <a:chExt cx="3071634" cy="3071634"/>
          </a:xfrm>
        </p:grpSpPr>
        <p:sp>
          <p:nvSpPr>
            <p:cNvPr id="287" name="Google Shape;287;p4"/>
            <p:cNvSpPr/>
            <p:nvPr/>
          </p:nvSpPr>
          <p:spPr>
            <a:xfrm>
              <a:off x="4547049" y="1897856"/>
              <a:ext cx="3071634" cy="3071634"/>
            </a:xfrm>
            <a:custGeom>
              <a:rect b="b" l="l" r="r" t="t"/>
              <a:pathLst>
                <a:path extrusionOk="0" h="3057525" w="3057525">
                  <a:moveTo>
                    <a:pt x="3057049" y="1532096"/>
                  </a:moveTo>
                  <a:cubicBezTo>
                    <a:pt x="3057049" y="2374304"/>
                    <a:pt x="2374304" y="3057049"/>
                    <a:pt x="1532096" y="3057049"/>
                  </a:cubicBezTo>
                  <a:cubicBezTo>
                    <a:pt x="689888" y="3057049"/>
                    <a:pt x="7144" y="2374304"/>
                    <a:pt x="7144" y="1532096"/>
                  </a:cubicBezTo>
                  <a:cubicBezTo>
                    <a:pt x="7144" y="689888"/>
                    <a:pt x="689888" y="7144"/>
                    <a:pt x="1532096" y="7144"/>
                  </a:cubicBezTo>
                  <a:cubicBezTo>
                    <a:pt x="2374304" y="7144"/>
                    <a:pt x="3057049" y="689888"/>
                    <a:pt x="3057049" y="1532096"/>
                  </a:cubicBezTo>
                  <a:close/>
                </a:path>
              </a:pathLst>
            </a:custGeom>
            <a:solidFill>
              <a:srgbClr val="CEEFF6"/>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88" name="Google Shape;288;p4"/>
            <p:cNvSpPr/>
            <p:nvPr/>
          </p:nvSpPr>
          <p:spPr>
            <a:xfrm>
              <a:off x="4574848" y="1907000"/>
              <a:ext cx="3028217" cy="2962327"/>
            </a:xfrm>
            <a:custGeom>
              <a:rect b="b" l="l" r="r" t="t"/>
              <a:pathLst>
                <a:path extrusionOk="0" h="2962327" w="3028217">
                  <a:moveTo>
                    <a:pt x="2863236" y="2049564"/>
                  </a:moveTo>
                  <a:cubicBezTo>
                    <a:pt x="2854902" y="2049564"/>
                    <a:pt x="2847996" y="2053612"/>
                    <a:pt x="2844662" y="2065518"/>
                  </a:cubicBezTo>
                  <a:cubicBezTo>
                    <a:pt x="2840852" y="2080758"/>
                    <a:pt x="2821802" y="2104571"/>
                    <a:pt x="2847519" y="2116953"/>
                  </a:cubicBezTo>
                  <a:cubicBezTo>
                    <a:pt x="2878000" y="2131241"/>
                    <a:pt x="2877047" y="2098856"/>
                    <a:pt x="2887525" y="2084568"/>
                  </a:cubicBezTo>
                  <a:cubicBezTo>
                    <a:pt x="2888477" y="2083616"/>
                    <a:pt x="2889430" y="2080758"/>
                    <a:pt x="2890382" y="2078853"/>
                  </a:cubicBezTo>
                  <a:cubicBezTo>
                    <a:pt x="2895144" y="2071233"/>
                    <a:pt x="2896097" y="2064566"/>
                    <a:pt x="2890382" y="2057898"/>
                  </a:cubicBezTo>
                  <a:cubicBezTo>
                    <a:pt x="2881334" y="2053612"/>
                    <a:pt x="2871571" y="2049564"/>
                    <a:pt x="2863236" y="2049564"/>
                  </a:cubicBezTo>
                  <a:close/>
                  <a:moveTo>
                    <a:pt x="2453184" y="1703568"/>
                  </a:moveTo>
                  <a:cubicBezTo>
                    <a:pt x="2446516" y="1700711"/>
                    <a:pt x="2442706" y="1708331"/>
                    <a:pt x="2444611" y="1714046"/>
                  </a:cubicBezTo>
                  <a:cubicBezTo>
                    <a:pt x="2448421" y="1725476"/>
                    <a:pt x="2452231" y="1738811"/>
                    <a:pt x="2467471" y="1740716"/>
                  </a:cubicBezTo>
                  <a:cubicBezTo>
                    <a:pt x="2475091" y="1741668"/>
                    <a:pt x="2480806" y="1736906"/>
                    <a:pt x="2482711" y="1728333"/>
                  </a:cubicBezTo>
                  <a:cubicBezTo>
                    <a:pt x="2473186" y="1720713"/>
                    <a:pt x="2463661" y="1710236"/>
                    <a:pt x="2453184" y="1703568"/>
                  </a:cubicBezTo>
                  <a:close/>
                  <a:moveTo>
                    <a:pt x="802501" y="1583553"/>
                  </a:moveTo>
                  <a:cubicBezTo>
                    <a:pt x="805359" y="1585458"/>
                    <a:pt x="811074" y="1586410"/>
                    <a:pt x="812026" y="1589268"/>
                  </a:cubicBezTo>
                  <a:cubicBezTo>
                    <a:pt x="814884" y="1596888"/>
                    <a:pt x="807264" y="1597840"/>
                    <a:pt x="802501" y="1599745"/>
                  </a:cubicBezTo>
                  <a:cubicBezTo>
                    <a:pt x="797739" y="1601650"/>
                    <a:pt x="792976" y="1598793"/>
                    <a:pt x="792024" y="1594030"/>
                  </a:cubicBezTo>
                  <a:cubicBezTo>
                    <a:pt x="788214" y="1586410"/>
                    <a:pt x="794881" y="1585458"/>
                    <a:pt x="802501" y="1583553"/>
                  </a:cubicBezTo>
                  <a:close/>
                  <a:moveTo>
                    <a:pt x="573901" y="1577838"/>
                  </a:moveTo>
                  <a:cubicBezTo>
                    <a:pt x="581521" y="1579743"/>
                    <a:pt x="588189" y="1582600"/>
                    <a:pt x="592951" y="1589268"/>
                  </a:cubicBezTo>
                  <a:cubicBezTo>
                    <a:pt x="592951" y="1594982"/>
                    <a:pt x="589141" y="1596888"/>
                    <a:pt x="584379" y="1596888"/>
                  </a:cubicBezTo>
                  <a:cubicBezTo>
                    <a:pt x="575806" y="1597840"/>
                    <a:pt x="568186" y="1595935"/>
                    <a:pt x="565329" y="1587363"/>
                  </a:cubicBezTo>
                  <a:cubicBezTo>
                    <a:pt x="562471" y="1580695"/>
                    <a:pt x="568186" y="1576885"/>
                    <a:pt x="573901" y="1577838"/>
                  </a:cubicBezTo>
                  <a:close/>
                  <a:moveTo>
                    <a:pt x="698678" y="1550216"/>
                  </a:moveTo>
                  <a:cubicBezTo>
                    <a:pt x="729158" y="1545453"/>
                    <a:pt x="746303" y="1560693"/>
                    <a:pt x="763448" y="1592126"/>
                  </a:cubicBezTo>
                  <a:cubicBezTo>
                    <a:pt x="731063" y="1576886"/>
                    <a:pt x="706298" y="1611176"/>
                    <a:pt x="678676" y="1592126"/>
                  </a:cubicBezTo>
                  <a:cubicBezTo>
                    <a:pt x="675818" y="1573076"/>
                    <a:pt x="667246" y="1551168"/>
                    <a:pt x="698678" y="1550216"/>
                  </a:cubicBezTo>
                  <a:close/>
                  <a:moveTo>
                    <a:pt x="492939" y="1460681"/>
                  </a:moveTo>
                  <a:cubicBezTo>
                    <a:pt x="518656" y="1456871"/>
                    <a:pt x="541516" y="1464491"/>
                    <a:pt x="562471" y="1479731"/>
                  </a:cubicBezTo>
                  <a:cubicBezTo>
                    <a:pt x="590094" y="1499733"/>
                    <a:pt x="618669" y="1515926"/>
                    <a:pt x="646291" y="1537833"/>
                  </a:cubicBezTo>
                  <a:cubicBezTo>
                    <a:pt x="620574" y="1545453"/>
                    <a:pt x="593904" y="1560693"/>
                    <a:pt x="577711" y="1525451"/>
                  </a:cubicBezTo>
                  <a:cubicBezTo>
                    <a:pt x="567234" y="1503543"/>
                    <a:pt x="541516" y="1503543"/>
                    <a:pt x="527229" y="1487351"/>
                  </a:cubicBezTo>
                  <a:lnTo>
                    <a:pt x="525032" y="1486533"/>
                  </a:lnTo>
                  <a:lnTo>
                    <a:pt x="527229" y="1488303"/>
                  </a:lnTo>
                  <a:cubicBezTo>
                    <a:pt x="502464" y="1486398"/>
                    <a:pt x="475794" y="1465443"/>
                    <a:pt x="451029" y="1494971"/>
                  </a:cubicBezTo>
                  <a:cubicBezTo>
                    <a:pt x="453886" y="1467348"/>
                    <a:pt x="471984" y="1461633"/>
                    <a:pt x="492939" y="1460681"/>
                  </a:cubicBezTo>
                  <a:close/>
                  <a:moveTo>
                    <a:pt x="592475" y="1413889"/>
                  </a:moveTo>
                  <a:cubicBezTo>
                    <a:pt x="594380" y="1414008"/>
                    <a:pt x="596285" y="1414485"/>
                    <a:pt x="596761" y="1414961"/>
                  </a:cubicBezTo>
                  <a:cubicBezTo>
                    <a:pt x="605334" y="1423533"/>
                    <a:pt x="603428" y="1433058"/>
                    <a:pt x="595809" y="1447346"/>
                  </a:cubicBezTo>
                  <a:cubicBezTo>
                    <a:pt x="589141" y="1434011"/>
                    <a:pt x="579616" y="1426391"/>
                    <a:pt x="588189" y="1414961"/>
                  </a:cubicBezTo>
                  <a:cubicBezTo>
                    <a:pt x="588665" y="1414009"/>
                    <a:pt x="590570" y="1413770"/>
                    <a:pt x="592475" y="1413889"/>
                  </a:cubicBezTo>
                  <a:close/>
                  <a:moveTo>
                    <a:pt x="2633206" y="1174931"/>
                  </a:moveTo>
                  <a:cubicBezTo>
                    <a:pt x="2646541" y="1176836"/>
                    <a:pt x="2659876" y="1178741"/>
                    <a:pt x="2673211" y="1180646"/>
                  </a:cubicBezTo>
                  <a:cubicBezTo>
                    <a:pt x="2657018" y="1197791"/>
                    <a:pt x="2645588" y="1186361"/>
                    <a:pt x="2633206" y="1174931"/>
                  </a:cubicBezTo>
                  <a:close/>
                  <a:moveTo>
                    <a:pt x="2477948" y="1095873"/>
                  </a:moveTo>
                  <a:cubicBezTo>
                    <a:pt x="2477948" y="1101588"/>
                    <a:pt x="2478901" y="1106350"/>
                    <a:pt x="2484616" y="1110160"/>
                  </a:cubicBezTo>
                  <a:cubicBezTo>
                    <a:pt x="2478901" y="1119685"/>
                    <a:pt x="2464613" y="1121590"/>
                    <a:pt x="2464613" y="1135878"/>
                  </a:cubicBezTo>
                  <a:cubicBezTo>
                    <a:pt x="2464613" y="1153023"/>
                    <a:pt x="2454136" y="1151118"/>
                    <a:pt x="2444611" y="1144450"/>
                  </a:cubicBezTo>
                  <a:cubicBezTo>
                    <a:pt x="2434133" y="1136830"/>
                    <a:pt x="2413178" y="1133020"/>
                    <a:pt x="2415083" y="1119685"/>
                  </a:cubicBezTo>
                  <a:cubicBezTo>
                    <a:pt x="2417941" y="1101588"/>
                    <a:pt x="2436038" y="1116828"/>
                    <a:pt x="2446516" y="1114923"/>
                  </a:cubicBezTo>
                  <a:cubicBezTo>
                    <a:pt x="2458898" y="1112065"/>
                    <a:pt x="2470329" y="1106350"/>
                    <a:pt x="2477948" y="1095873"/>
                  </a:cubicBezTo>
                  <a:close/>
                  <a:moveTo>
                    <a:pt x="2344599" y="1039676"/>
                  </a:moveTo>
                  <a:cubicBezTo>
                    <a:pt x="2358886" y="1039676"/>
                    <a:pt x="2352219" y="1056821"/>
                    <a:pt x="2355076" y="1066346"/>
                  </a:cubicBezTo>
                  <a:cubicBezTo>
                    <a:pt x="2354124" y="1077776"/>
                    <a:pt x="2356981" y="1093016"/>
                    <a:pt x="2341741" y="1092063"/>
                  </a:cubicBezTo>
                  <a:cubicBezTo>
                    <a:pt x="2328406" y="1091111"/>
                    <a:pt x="2329359" y="1075871"/>
                    <a:pt x="2328406" y="1065393"/>
                  </a:cubicBezTo>
                  <a:cubicBezTo>
                    <a:pt x="2327454" y="1053011"/>
                    <a:pt x="2331264" y="1039676"/>
                    <a:pt x="2344599" y="1039676"/>
                  </a:cubicBezTo>
                  <a:close/>
                  <a:moveTo>
                    <a:pt x="699631" y="966334"/>
                  </a:moveTo>
                  <a:cubicBezTo>
                    <a:pt x="671056" y="960619"/>
                    <a:pt x="648196" y="971096"/>
                    <a:pt x="616764" y="992051"/>
                  </a:cubicBezTo>
                  <a:cubicBezTo>
                    <a:pt x="652959" y="990146"/>
                    <a:pt x="677724" y="983478"/>
                    <a:pt x="699631" y="966334"/>
                  </a:cubicBezTo>
                  <a:close/>
                  <a:moveTo>
                    <a:pt x="2786559" y="938711"/>
                  </a:moveTo>
                  <a:cubicBezTo>
                    <a:pt x="2796084" y="944426"/>
                    <a:pt x="2804656" y="939663"/>
                    <a:pt x="2814181" y="938711"/>
                  </a:cubicBezTo>
                  <a:cubicBezTo>
                    <a:pt x="2814181" y="940616"/>
                    <a:pt x="2814181" y="943473"/>
                    <a:pt x="2814181" y="945378"/>
                  </a:cubicBezTo>
                  <a:cubicBezTo>
                    <a:pt x="2803704" y="949188"/>
                    <a:pt x="2791321" y="959666"/>
                    <a:pt x="2786559" y="938711"/>
                  </a:cubicBezTo>
                  <a:close/>
                  <a:moveTo>
                    <a:pt x="737731" y="935019"/>
                  </a:moveTo>
                  <a:cubicBezTo>
                    <a:pt x="726540" y="936091"/>
                    <a:pt x="714872" y="940139"/>
                    <a:pt x="702489" y="951093"/>
                  </a:cubicBezTo>
                  <a:cubicBezTo>
                    <a:pt x="731064" y="951093"/>
                    <a:pt x="753924" y="958713"/>
                    <a:pt x="770116" y="936805"/>
                  </a:cubicBezTo>
                  <a:cubicBezTo>
                    <a:pt x="759639" y="935853"/>
                    <a:pt x="748923" y="933948"/>
                    <a:pt x="737731" y="935019"/>
                  </a:cubicBezTo>
                  <a:close/>
                  <a:moveTo>
                    <a:pt x="619383" y="880251"/>
                  </a:moveTo>
                  <a:cubicBezTo>
                    <a:pt x="616526" y="879417"/>
                    <a:pt x="612477" y="880608"/>
                    <a:pt x="608191" y="882513"/>
                  </a:cubicBezTo>
                  <a:cubicBezTo>
                    <a:pt x="589141" y="887276"/>
                    <a:pt x="539611" y="951093"/>
                    <a:pt x="541516" y="968238"/>
                  </a:cubicBezTo>
                  <a:cubicBezTo>
                    <a:pt x="543421" y="979668"/>
                    <a:pt x="550089" y="980621"/>
                    <a:pt x="558661" y="975858"/>
                  </a:cubicBezTo>
                  <a:cubicBezTo>
                    <a:pt x="569139" y="970143"/>
                    <a:pt x="576759" y="960618"/>
                    <a:pt x="578664" y="949188"/>
                  </a:cubicBezTo>
                  <a:cubicBezTo>
                    <a:pt x="582474" y="920613"/>
                    <a:pt x="601524" y="904421"/>
                    <a:pt x="623431" y="890133"/>
                  </a:cubicBezTo>
                  <a:cubicBezTo>
                    <a:pt x="623907" y="883942"/>
                    <a:pt x="622241" y="881084"/>
                    <a:pt x="619383" y="880251"/>
                  </a:cubicBezTo>
                  <a:close/>
                  <a:moveTo>
                    <a:pt x="659626" y="872036"/>
                  </a:moveTo>
                  <a:cubicBezTo>
                    <a:pt x="653911" y="870131"/>
                    <a:pt x="645339" y="876798"/>
                    <a:pt x="647244" y="879656"/>
                  </a:cubicBezTo>
                  <a:cubicBezTo>
                    <a:pt x="657721" y="901563"/>
                    <a:pt x="632956" y="928233"/>
                    <a:pt x="657721" y="950141"/>
                  </a:cubicBezTo>
                  <a:cubicBezTo>
                    <a:pt x="667246" y="936806"/>
                    <a:pt x="676771" y="926328"/>
                    <a:pt x="683439" y="913946"/>
                  </a:cubicBezTo>
                  <a:cubicBezTo>
                    <a:pt x="691059" y="897753"/>
                    <a:pt x="704394" y="924423"/>
                    <a:pt x="711061" y="910136"/>
                  </a:cubicBezTo>
                  <a:cubicBezTo>
                    <a:pt x="713919" y="903468"/>
                    <a:pt x="713919" y="896801"/>
                    <a:pt x="709156" y="891086"/>
                  </a:cubicBezTo>
                  <a:cubicBezTo>
                    <a:pt x="696774" y="875846"/>
                    <a:pt x="676771" y="876798"/>
                    <a:pt x="659626" y="872036"/>
                  </a:cubicBezTo>
                  <a:close/>
                  <a:moveTo>
                    <a:pt x="620410" y="803828"/>
                  </a:moveTo>
                  <a:cubicBezTo>
                    <a:pt x="614918" y="803575"/>
                    <a:pt x="609144" y="804646"/>
                    <a:pt x="603429" y="807266"/>
                  </a:cubicBezTo>
                  <a:cubicBezTo>
                    <a:pt x="579616" y="817743"/>
                    <a:pt x="555804" y="830126"/>
                    <a:pt x="532944" y="841556"/>
                  </a:cubicBezTo>
                  <a:cubicBezTo>
                    <a:pt x="530086" y="850128"/>
                    <a:pt x="536754" y="852033"/>
                    <a:pt x="541516" y="855843"/>
                  </a:cubicBezTo>
                  <a:cubicBezTo>
                    <a:pt x="561519" y="852986"/>
                    <a:pt x="579616" y="838698"/>
                    <a:pt x="602476" y="859653"/>
                  </a:cubicBezTo>
                  <a:cubicBezTo>
                    <a:pt x="617716" y="874893"/>
                    <a:pt x="654864" y="853938"/>
                    <a:pt x="652959" y="835841"/>
                  </a:cubicBezTo>
                  <a:cubicBezTo>
                    <a:pt x="650815" y="817267"/>
                    <a:pt x="636885" y="804587"/>
                    <a:pt x="620410" y="803828"/>
                  </a:cubicBezTo>
                  <a:close/>
                  <a:moveTo>
                    <a:pt x="2051228" y="690108"/>
                  </a:moveTo>
                  <a:cubicBezTo>
                    <a:pt x="2066468" y="695823"/>
                    <a:pt x="2079803" y="697728"/>
                    <a:pt x="2074088" y="722493"/>
                  </a:cubicBezTo>
                  <a:cubicBezTo>
                    <a:pt x="2066468" y="753925"/>
                    <a:pt x="2053133" y="773928"/>
                    <a:pt x="2021701" y="782500"/>
                  </a:cubicBezTo>
                  <a:cubicBezTo>
                    <a:pt x="2009318" y="785358"/>
                    <a:pt x="1997888" y="785358"/>
                    <a:pt x="2000746" y="772023"/>
                  </a:cubicBezTo>
                  <a:cubicBezTo>
                    <a:pt x="2006461" y="745353"/>
                    <a:pt x="2008366" y="714873"/>
                    <a:pt x="2036941" y="698680"/>
                  </a:cubicBezTo>
                  <a:cubicBezTo>
                    <a:pt x="2040751" y="694870"/>
                    <a:pt x="2045513" y="692965"/>
                    <a:pt x="2051228" y="690108"/>
                  </a:cubicBezTo>
                  <a:close/>
                  <a:moveTo>
                    <a:pt x="2111236" y="608669"/>
                  </a:moveTo>
                  <a:cubicBezTo>
                    <a:pt x="2115046" y="609621"/>
                    <a:pt x="2116951" y="613431"/>
                    <a:pt x="2113141" y="623433"/>
                  </a:cubicBezTo>
                  <a:cubicBezTo>
                    <a:pt x="2113141" y="624385"/>
                    <a:pt x="2112189" y="625338"/>
                    <a:pt x="2111236" y="626290"/>
                  </a:cubicBezTo>
                  <a:cubicBezTo>
                    <a:pt x="2147431" y="643435"/>
                    <a:pt x="2126476" y="692013"/>
                    <a:pt x="2159814" y="711063"/>
                  </a:cubicBezTo>
                  <a:cubicBezTo>
                    <a:pt x="2178864" y="721540"/>
                    <a:pt x="2174101" y="752020"/>
                    <a:pt x="2199819" y="758688"/>
                  </a:cubicBezTo>
                  <a:cubicBezTo>
                    <a:pt x="2206486" y="760593"/>
                    <a:pt x="2189341" y="798693"/>
                    <a:pt x="2176959" y="800598"/>
                  </a:cubicBezTo>
                  <a:cubicBezTo>
                    <a:pt x="2149336" y="805360"/>
                    <a:pt x="2120761" y="810123"/>
                    <a:pt x="2092186" y="814885"/>
                  </a:cubicBezTo>
                  <a:cubicBezTo>
                    <a:pt x="2089329" y="799645"/>
                    <a:pt x="2128381" y="789168"/>
                    <a:pt x="2092186" y="777738"/>
                  </a:cubicBezTo>
                  <a:cubicBezTo>
                    <a:pt x="2098854" y="765355"/>
                    <a:pt x="2098854" y="749163"/>
                    <a:pt x="2111236" y="740590"/>
                  </a:cubicBezTo>
                  <a:cubicBezTo>
                    <a:pt x="2127429" y="729160"/>
                    <a:pt x="2118856" y="712015"/>
                    <a:pt x="2110284" y="710110"/>
                  </a:cubicBezTo>
                  <a:cubicBezTo>
                    <a:pt x="2086471" y="705348"/>
                    <a:pt x="2087424" y="682488"/>
                    <a:pt x="2076946" y="669153"/>
                  </a:cubicBezTo>
                  <a:cubicBezTo>
                    <a:pt x="2062659" y="651055"/>
                    <a:pt x="2076946" y="617718"/>
                    <a:pt x="2097901" y="611050"/>
                  </a:cubicBezTo>
                  <a:cubicBezTo>
                    <a:pt x="2101711" y="609621"/>
                    <a:pt x="2107426" y="607716"/>
                    <a:pt x="2111236" y="608669"/>
                  </a:cubicBezTo>
                  <a:close/>
                  <a:moveTo>
                    <a:pt x="927279" y="479605"/>
                  </a:moveTo>
                  <a:cubicBezTo>
                    <a:pt x="932041" y="477700"/>
                    <a:pt x="935851" y="480558"/>
                    <a:pt x="933946" y="486273"/>
                  </a:cubicBezTo>
                  <a:cubicBezTo>
                    <a:pt x="932041" y="490083"/>
                    <a:pt x="929184" y="492941"/>
                    <a:pt x="929184" y="493893"/>
                  </a:cubicBezTo>
                  <a:cubicBezTo>
                    <a:pt x="919659" y="493893"/>
                    <a:pt x="917754" y="491035"/>
                    <a:pt x="919659" y="488178"/>
                  </a:cubicBezTo>
                  <a:cubicBezTo>
                    <a:pt x="921564" y="484368"/>
                    <a:pt x="924421" y="480558"/>
                    <a:pt x="927279" y="479605"/>
                  </a:cubicBezTo>
                  <a:close/>
                  <a:moveTo>
                    <a:pt x="1938089" y="417931"/>
                  </a:moveTo>
                  <a:cubicBezTo>
                    <a:pt x="1948537" y="420431"/>
                    <a:pt x="1955503" y="431504"/>
                    <a:pt x="1959789" y="441505"/>
                  </a:cubicBezTo>
                  <a:cubicBezTo>
                    <a:pt x="1967409" y="457698"/>
                    <a:pt x="1952169" y="461508"/>
                    <a:pt x="1940739" y="466270"/>
                  </a:cubicBezTo>
                  <a:cubicBezTo>
                    <a:pt x="1909306" y="478653"/>
                    <a:pt x="1880731" y="501513"/>
                    <a:pt x="1842631" y="480558"/>
                  </a:cubicBezTo>
                  <a:cubicBezTo>
                    <a:pt x="1829296" y="472938"/>
                    <a:pt x="1832154" y="467223"/>
                    <a:pt x="1832154" y="458650"/>
                  </a:cubicBezTo>
                  <a:cubicBezTo>
                    <a:pt x="1828344" y="450078"/>
                    <a:pt x="1835964" y="442458"/>
                    <a:pt x="1833106" y="431980"/>
                  </a:cubicBezTo>
                  <a:cubicBezTo>
                    <a:pt x="1828344" y="420550"/>
                    <a:pt x="1835011" y="416740"/>
                    <a:pt x="1845489" y="423408"/>
                  </a:cubicBezTo>
                  <a:cubicBezTo>
                    <a:pt x="1847394" y="430075"/>
                    <a:pt x="1849299" y="439600"/>
                    <a:pt x="1857871" y="432933"/>
                  </a:cubicBezTo>
                  <a:cubicBezTo>
                    <a:pt x="1878826" y="418645"/>
                    <a:pt x="1903591" y="426265"/>
                    <a:pt x="1926451" y="418645"/>
                  </a:cubicBezTo>
                  <a:cubicBezTo>
                    <a:pt x="1930737" y="417216"/>
                    <a:pt x="1934607" y="417097"/>
                    <a:pt x="1938089" y="417931"/>
                  </a:cubicBezTo>
                  <a:close/>
                  <a:moveTo>
                    <a:pt x="904419" y="389118"/>
                  </a:moveTo>
                  <a:cubicBezTo>
                    <a:pt x="915849" y="404358"/>
                    <a:pt x="928231" y="418646"/>
                    <a:pt x="938709" y="433886"/>
                  </a:cubicBezTo>
                  <a:cubicBezTo>
                    <a:pt x="940614" y="436743"/>
                    <a:pt x="940614" y="441505"/>
                    <a:pt x="942519" y="446268"/>
                  </a:cubicBezTo>
                  <a:cubicBezTo>
                    <a:pt x="938709" y="447221"/>
                    <a:pt x="932041" y="450078"/>
                    <a:pt x="931089" y="449125"/>
                  </a:cubicBezTo>
                  <a:cubicBezTo>
                    <a:pt x="912991" y="426266"/>
                    <a:pt x="896799" y="440553"/>
                    <a:pt x="878701" y="449125"/>
                  </a:cubicBezTo>
                  <a:cubicBezTo>
                    <a:pt x="871081" y="452936"/>
                    <a:pt x="863461" y="446268"/>
                    <a:pt x="856794" y="443411"/>
                  </a:cubicBezTo>
                  <a:cubicBezTo>
                    <a:pt x="835839" y="424361"/>
                    <a:pt x="864414" y="422455"/>
                    <a:pt x="867271" y="412930"/>
                  </a:cubicBezTo>
                  <a:cubicBezTo>
                    <a:pt x="878701" y="402453"/>
                    <a:pt x="887274" y="388166"/>
                    <a:pt x="904419" y="389118"/>
                  </a:cubicBezTo>
                  <a:close/>
                  <a:moveTo>
                    <a:pt x="1062534" y="340541"/>
                  </a:moveTo>
                  <a:cubicBezTo>
                    <a:pt x="1073011" y="340541"/>
                    <a:pt x="1082536" y="340541"/>
                    <a:pt x="1083489" y="353876"/>
                  </a:cubicBezTo>
                  <a:cubicBezTo>
                    <a:pt x="1073964" y="356733"/>
                    <a:pt x="1066344" y="373878"/>
                    <a:pt x="1053961" y="360543"/>
                  </a:cubicBezTo>
                  <a:cubicBezTo>
                    <a:pt x="1045389" y="351018"/>
                    <a:pt x="1054914" y="345303"/>
                    <a:pt x="1062534" y="340541"/>
                  </a:cubicBezTo>
                  <a:close/>
                  <a:moveTo>
                    <a:pt x="2471113" y="336025"/>
                  </a:moveTo>
                  <a:cubicBezTo>
                    <a:pt x="2489315" y="339763"/>
                    <a:pt x="2505689" y="355066"/>
                    <a:pt x="2521763" y="370068"/>
                  </a:cubicBezTo>
                  <a:cubicBezTo>
                    <a:pt x="2652256" y="491988"/>
                    <a:pt x="2764651" y="627243"/>
                    <a:pt x="2848471" y="785358"/>
                  </a:cubicBezTo>
                  <a:cubicBezTo>
                    <a:pt x="2875141" y="835841"/>
                    <a:pt x="2898953" y="887276"/>
                    <a:pt x="2920861" y="940616"/>
                  </a:cubicBezTo>
                  <a:cubicBezTo>
                    <a:pt x="2925623" y="952046"/>
                    <a:pt x="2938006" y="963476"/>
                    <a:pt x="2926576" y="977763"/>
                  </a:cubicBezTo>
                  <a:cubicBezTo>
                    <a:pt x="2893238" y="978716"/>
                    <a:pt x="2872283" y="955856"/>
                    <a:pt x="2847518" y="938711"/>
                  </a:cubicBezTo>
                  <a:cubicBezTo>
                    <a:pt x="2844661" y="919661"/>
                    <a:pt x="2858948" y="906326"/>
                    <a:pt x="2864663" y="890133"/>
                  </a:cubicBezTo>
                  <a:cubicBezTo>
                    <a:pt x="2846566" y="892991"/>
                    <a:pt x="2829421" y="903468"/>
                    <a:pt x="2810371" y="908231"/>
                  </a:cubicBezTo>
                  <a:cubicBezTo>
                    <a:pt x="2792273" y="911088"/>
                    <a:pt x="2774176" y="912041"/>
                    <a:pt x="2757031" y="904421"/>
                  </a:cubicBezTo>
                  <a:cubicBezTo>
                    <a:pt x="2741791" y="897753"/>
                    <a:pt x="2733218" y="902516"/>
                    <a:pt x="2728456" y="916803"/>
                  </a:cubicBezTo>
                  <a:cubicBezTo>
                    <a:pt x="2724646" y="935853"/>
                    <a:pt x="2713216" y="952998"/>
                    <a:pt x="2707501" y="971096"/>
                  </a:cubicBezTo>
                  <a:cubicBezTo>
                    <a:pt x="2702738" y="984431"/>
                    <a:pt x="2699881" y="997766"/>
                    <a:pt x="2706548" y="1011101"/>
                  </a:cubicBezTo>
                  <a:cubicBezTo>
                    <a:pt x="2712263" y="1021578"/>
                    <a:pt x="2722741" y="1031103"/>
                    <a:pt x="2712263" y="1044438"/>
                  </a:cubicBezTo>
                  <a:cubicBezTo>
                    <a:pt x="2722979" y="1032294"/>
                    <a:pt x="2735302" y="1023900"/>
                    <a:pt x="2750438" y="1026892"/>
                  </a:cubicBezTo>
                  <a:lnTo>
                    <a:pt x="2757317" y="1029909"/>
                  </a:lnTo>
                  <a:lnTo>
                    <a:pt x="2760842" y="1028246"/>
                  </a:lnTo>
                  <a:cubicBezTo>
                    <a:pt x="2768462" y="1021578"/>
                    <a:pt x="2775130" y="1013006"/>
                    <a:pt x="2785607" y="1010148"/>
                  </a:cubicBezTo>
                  <a:cubicBezTo>
                    <a:pt x="2791798" y="1008243"/>
                    <a:pt x="2798228" y="1006814"/>
                    <a:pt x="2804538" y="1006457"/>
                  </a:cubicBezTo>
                  <a:cubicBezTo>
                    <a:pt x="2810848" y="1006100"/>
                    <a:pt x="2817040" y="1006814"/>
                    <a:pt x="2822755" y="1009196"/>
                  </a:cubicBezTo>
                  <a:cubicBezTo>
                    <a:pt x="2859902" y="1023483"/>
                    <a:pt x="2898955" y="1027293"/>
                    <a:pt x="2938959" y="1031103"/>
                  </a:cubicBezTo>
                  <a:cubicBezTo>
                    <a:pt x="2955152" y="1033008"/>
                    <a:pt x="2957057" y="1047296"/>
                    <a:pt x="2959915" y="1058726"/>
                  </a:cubicBezTo>
                  <a:cubicBezTo>
                    <a:pt x="2990394" y="1159691"/>
                    <a:pt x="3010397" y="1262561"/>
                    <a:pt x="3021827" y="1368288"/>
                  </a:cubicBezTo>
                  <a:cubicBezTo>
                    <a:pt x="3029447" y="1433058"/>
                    <a:pt x="3025637" y="1497828"/>
                    <a:pt x="3027542" y="1562598"/>
                  </a:cubicBezTo>
                  <a:cubicBezTo>
                    <a:pt x="3027542" y="1573076"/>
                    <a:pt x="3031352" y="1585458"/>
                    <a:pt x="3020874" y="1594983"/>
                  </a:cubicBezTo>
                  <a:cubicBezTo>
                    <a:pt x="2992299" y="1573076"/>
                    <a:pt x="2963724" y="1551168"/>
                    <a:pt x="2958009" y="1512116"/>
                  </a:cubicBezTo>
                  <a:cubicBezTo>
                    <a:pt x="2954199" y="1483541"/>
                    <a:pt x="2933244" y="1467348"/>
                    <a:pt x="2918005" y="1446393"/>
                  </a:cubicBezTo>
                  <a:cubicBezTo>
                    <a:pt x="2898955" y="1421628"/>
                    <a:pt x="2888477" y="1390196"/>
                    <a:pt x="2860855" y="1371146"/>
                  </a:cubicBezTo>
                  <a:cubicBezTo>
                    <a:pt x="2846567" y="1368288"/>
                    <a:pt x="2836089" y="1359716"/>
                    <a:pt x="2831327" y="1343523"/>
                  </a:cubicBezTo>
                  <a:cubicBezTo>
                    <a:pt x="2835137" y="1360668"/>
                    <a:pt x="2849424" y="1368288"/>
                    <a:pt x="2856092" y="1380671"/>
                  </a:cubicBezTo>
                  <a:cubicBezTo>
                    <a:pt x="2882762" y="1424486"/>
                    <a:pt x="2896097" y="1474968"/>
                    <a:pt x="2930387" y="1514021"/>
                  </a:cubicBezTo>
                  <a:cubicBezTo>
                    <a:pt x="2938007" y="1522593"/>
                    <a:pt x="2938959" y="1534976"/>
                    <a:pt x="2939912" y="1546406"/>
                  </a:cubicBezTo>
                  <a:cubicBezTo>
                    <a:pt x="2941817" y="1566408"/>
                    <a:pt x="2950390" y="1582601"/>
                    <a:pt x="2962772" y="1597841"/>
                  </a:cubicBezTo>
                  <a:cubicBezTo>
                    <a:pt x="2983727" y="1622606"/>
                    <a:pt x="2993252" y="1652133"/>
                    <a:pt x="2999919" y="1683566"/>
                  </a:cubicBezTo>
                  <a:cubicBezTo>
                    <a:pt x="3023732" y="1698806"/>
                    <a:pt x="3015159" y="1721666"/>
                    <a:pt x="3012302" y="1740716"/>
                  </a:cubicBezTo>
                  <a:cubicBezTo>
                    <a:pt x="2988490" y="1885496"/>
                    <a:pt x="2951342" y="2026466"/>
                    <a:pt x="2886572" y="2158864"/>
                  </a:cubicBezTo>
                  <a:cubicBezTo>
                    <a:pt x="2872284" y="2188391"/>
                    <a:pt x="2858949" y="2218871"/>
                    <a:pt x="2841805" y="2246493"/>
                  </a:cubicBezTo>
                  <a:cubicBezTo>
                    <a:pt x="2837042" y="2255066"/>
                    <a:pt x="2835137" y="2266496"/>
                    <a:pt x="2821802" y="2266496"/>
                  </a:cubicBezTo>
                  <a:cubicBezTo>
                    <a:pt x="2812277" y="2260781"/>
                    <a:pt x="2812277" y="2249351"/>
                    <a:pt x="2808467" y="2240778"/>
                  </a:cubicBezTo>
                  <a:cubicBezTo>
                    <a:pt x="2794180" y="2222681"/>
                    <a:pt x="2796084" y="2198868"/>
                    <a:pt x="2785607" y="2172198"/>
                  </a:cubicBezTo>
                  <a:cubicBezTo>
                    <a:pt x="2795132" y="2196011"/>
                    <a:pt x="2791322" y="2217918"/>
                    <a:pt x="2805609" y="2234111"/>
                  </a:cubicBezTo>
                  <a:cubicBezTo>
                    <a:pt x="2812277" y="2246493"/>
                    <a:pt x="2811324" y="2261733"/>
                    <a:pt x="2821802" y="2273164"/>
                  </a:cubicBezTo>
                  <a:cubicBezTo>
                    <a:pt x="2795132" y="2339839"/>
                    <a:pt x="2750364" y="2394131"/>
                    <a:pt x="2708455" y="2451281"/>
                  </a:cubicBezTo>
                  <a:cubicBezTo>
                    <a:pt x="2661782" y="2514146"/>
                    <a:pt x="2606537" y="2568439"/>
                    <a:pt x="2551292" y="2622731"/>
                  </a:cubicBezTo>
                  <a:cubicBezTo>
                    <a:pt x="2527480" y="2646543"/>
                    <a:pt x="2502714" y="2666546"/>
                    <a:pt x="2476997" y="2687501"/>
                  </a:cubicBezTo>
                  <a:cubicBezTo>
                    <a:pt x="2465567" y="2677976"/>
                    <a:pt x="2476997" y="2661783"/>
                    <a:pt x="2463662" y="2655116"/>
                  </a:cubicBezTo>
                  <a:cubicBezTo>
                    <a:pt x="2469377" y="2608443"/>
                    <a:pt x="2446517" y="2570343"/>
                    <a:pt x="2425562" y="2533196"/>
                  </a:cubicBezTo>
                  <a:cubicBezTo>
                    <a:pt x="2392224" y="2475093"/>
                    <a:pt x="2414132" y="2424611"/>
                    <a:pt x="2439849" y="2375081"/>
                  </a:cubicBezTo>
                  <a:cubicBezTo>
                    <a:pt x="2453184" y="2349364"/>
                    <a:pt x="2458899" y="2330314"/>
                    <a:pt x="2449374" y="2301739"/>
                  </a:cubicBezTo>
                  <a:cubicBezTo>
                    <a:pt x="2439849" y="2272211"/>
                    <a:pt x="2442707" y="2240778"/>
                    <a:pt x="2430324" y="2210298"/>
                  </a:cubicBezTo>
                  <a:cubicBezTo>
                    <a:pt x="2420799" y="2187439"/>
                    <a:pt x="2416989" y="2160768"/>
                    <a:pt x="2396987" y="2144576"/>
                  </a:cubicBezTo>
                  <a:cubicBezTo>
                    <a:pt x="2352219" y="2107428"/>
                    <a:pt x="2357934" y="2060756"/>
                    <a:pt x="2370317" y="2012178"/>
                  </a:cubicBezTo>
                  <a:cubicBezTo>
                    <a:pt x="2372222" y="2005511"/>
                    <a:pt x="2374127" y="1998843"/>
                    <a:pt x="2374127" y="1992176"/>
                  </a:cubicBezTo>
                  <a:cubicBezTo>
                    <a:pt x="2376984" y="1954076"/>
                    <a:pt x="2356982" y="1935978"/>
                    <a:pt x="2319834" y="1944551"/>
                  </a:cubicBezTo>
                  <a:cubicBezTo>
                    <a:pt x="2303642" y="1948361"/>
                    <a:pt x="2292212" y="1948361"/>
                    <a:pt x="2282687" y="1931216"/>
                  </a:cubicBezTo>
                  <a:cubicBezTo>
                    <a:pt x="2263637" y="1897878"/>
                    <a:pt x="2235062" y="1889306"/>
                    <a:pt x="2200772" y="1905498"/>
                  </a:cubicBezTo>
                  <a:cubicBezTo>
                    <a:pt x="2186484" y="1912166"/>
                    <a:pt x="2171244" y="1918833"/>
                    <a:pt x="2157909" y="1926453"/>
                  </a:cubicBezTo>
                  <a:cubicBezTo>
                    <a:pt x="2140764" y="1935978"/>
                    <a:pt x="2124572" y="1938836"/>
                    <a:pt x="2106474" y="1931216"/>
                  </a:cubicBezTo>
                  <a:cubicBezTo>
                    <a:pt x="2083614" y="1921691"/>
                    <a:pt x="2059802" y="1925501"/>
                    <a:pt x="2040752" y="1937883"/>
                  </a:cubicBezTo>
                  <a:cubicBezTo>
                    <a:pt x="2012177" y="1956933"/>
                    <a:pt x="1991222" y="1941693"/>
                    <a:pt x="1974077" y="1924548"/>
                  </a:cubicBezTo>
                  <a:cubicBezTo>
                    <a:pt x="1956932" y="1907403"/>
                    <a:pt x="1938834" y="1892163"/>
                    <a:pt x="1919784" y="1877876"/>
                  </a:cubicBezTo>
                  <a:cubicBezTo>
                    <a:pt x="1909307" y="1870256"/>
                    <a:pt x="1899782" y="1861683"/>
                    <a:pt x="1896924" y="1849301"/>
                  </a:cubicBezTo>
                  <a:cubicBezTo>
                    <a:pt x="1889304" y="1812153"/>
                    <a:pt x="1862634" y="1789293"/>
                    <a:pt x="1839774" y="1762623"/>
                  </a:cubicBezTo>
                  <a:cubicBezTo>
                    <a:pt x="1827392" y="1748336"/>
                    <a:pt x="1815962" y="1694043"/>
                    <a:pt x="1822629" y="1676898"/>
                  </a:cubicBezTo>
                  <a:cubicBezTo>
                    <a:pt x="1840727" y="1632131"/>
                    <a:pt x="1846442" y="1585458"/>
                    <a:pt x="1829297" y="1537833"/>
                  </a:cubicBezTo>
                  <a:cubicBezTo>
                    <a:pt x="1826439" y="1530213"/>
                    <a:pt x="1823582" y="1522593"/>
                    <a:pt x="1828344" y="1514973"/>
                  </a:cubicBezTo>
                  <a:cubicBezTo>
                    <a:pt x="1854062" y="1466396"/>
                    <a:pt x="1875017" y="1416866"/>
                    <a:pt x="1909307" y="1373051"/>
                  </a:cubicBezTo>
                  <a:cubicBezTo>
                    <a:pt x="1915022" y="1366383"/>
                    <a:pt x="1923594" y="1365431"/>
                    <a:pt x="1929309" y="1361621"/>
                  </a:cubicBezTo>
                  <a:cubicBezTo>
                    <a:pt x="1954074" y="1345428"/>
                    <a:pt x="1976934" y="1330188"/>
                    <a:pt x="1977887" y="1293041"/>
                  </a:cubicBezTo>
                  <a:cubicBezTo>
                    <a:pt x="1978839" y="1267323"/>
                    <a:pt x="1992174" y="1239701"/>
                    <a:pt x="2019797" y="1227318"/>
                  </a:cubicBezTo>
                  <a:cubicBezTo>
                    <a:pt x="2040752" y="1217793"/>
                    <a:pt x="2050277" y="1201601"/>
                    <a:pt x="2051229" y="1178741"/>
                  </a:cubicBezTo>
                  <a:cubicBezTo>
                    <a:pt x="2058849" y="1162548"/>
                    <a:pt x="2071232" y="1167311"/>
                    <a:pt x="2083614" y="1172073"/>
                  </a:cubicBezTo>
                  <a:cubicBezTo>
                    <a:pt x="2111237" y="1181598"/>
                    <a:pt x="2136002" y="1178741"/>
                    <a:pt x="2161719" y="1162548"/>
                  </a:cubicBezTo>
                  <a:cubicBezTo>
                    <a:pt x="2193152" y="1142546"/>
                    <a:pt x="2229347" y="1134926"/>
                    <a:pt x="2266494" y="1136831"/>
                  </a:cubicBezTo>
                  <a:cubicBezTo>
                    <a:pt x="2288402" y="1137783"/>
                    <a:pt x="2310309" y="1137783"/>
                    <a:pt x="2331264" y="1133021"/>
                  </a:cubicBezTo>
                  <a:cubicBezTo>
                    <a:pt x="2370317" y="1123496"/>
                    <a:pt x="2397939" y="1138736"/>
                    <a:pt x="2387462" y="1197791"/>
                  </a:cubicBezTo>
                  <a:cubicBezTo>
                    <a:pt x="2384604" y="1213983"/>
                    <a:pt x="2384604" y="1228271"/>
                    <a:pt x="2400797" y="1229223"/>
                  </a:cubicBezTo>
                  <a:cubicBezTo>
                    <a:pt x="2447469" y="1231128"/>
                    <a:pt x="2477949" y="1266371"/>
                    <a:pt x="2517002" y="1283516"/>
                  </a:cubicBezTo>
                  <a:cubicBezTo>
                    <a:pt x="2538909" y="1293041"/>
                    <a:pt x="2550339" y="1296851"/>
                    <a:pt x="2556055" y="1266371"/>
                  </a:cubicBezTo>
                  <a:cubicBezTo>
                    <a:pt x="2561769" y="1236843"/>
                    <a:pt x="2589392" y="1227318"/>
                    <a:pt x="2617967" y="1241606"/>
                  </a:cubicBezTo>
                  <a:cubicBezTo>
                    <a:pt x="2644637" y="1254941"/>
                    <a:pt x="2673212" y="1262561"/>
                    <a:pt x="2701787" y="1271133"/>
                  </a:cubicBezTo>
                  <a:cubicBezTo>
                    <a:pt x="2743697" y="1283516"/>
                    <a:pt x="2782749" y="1259703"/>
                    <a:pt x="2823707" y="1270181"/>
                  </a:cubicBezTo>
                  <a:cubicBezTo>
                    <a:pt x="2833232" y="1272086"/>
                    <a:pt x="2840852" y="1262561"/>
                    <a:pt x="2842757" y="1253988"/>
                  </a:cubicBezTo>
                  <a:cubicBezTo>
                    <a:pt x="2847519" y="1233033"/>
                    <a:pt x="2856092" y="1212078"/>
                    <a:pt x="2857997" y="1191123"/>
                  </a:cubicBezTo>
                  <a:cubicBezTo>
                    <a:pt x="2861807" y="1157786"/>
                    <a:pt x="2857044" y="1154928"/>
                    <a:pt x="2824659" y="1163501"/>
                  </a:cubicBezTo>
                  <a:cubicBezTo>
                    <a:pt x="2807514" y="1168263"/>
                    <a:pt x="2793227" y="1167311"/>
                    <a:pt x="2781797" y="1153023"/>
                  </a:cubicBezTo>
                  <a:lnTo>
                    <a:pt x="2778142" y="1149005"/>
                  </a:lnTo>
                  <a:lnTo>
                    <a:pt x="2758579" y="1157637"/>
                  </a:lnTo>
                  <a:cubicBezTo>
                    <a:pt x="2730182" y="1164691"/>
                    <a:pt x="2706072" y="1153261"/>
                    <a:pt x="2684641" y="1122543"/>
                  </a:cubicBezTo>
                  <a:cubicBezTo>
                    <a:pt x="2676068" y="1110161"/>
                    <a:pt x="2672258" y="1095873"/>
                    <a:pt x="2664638" y="1083491"/>
                  </a:cubicBezTo>
                  <a:cubicBezTo>
                    <a:pt x="2658923" y="1073966"/>
                    <a:pt x="2664638" y="1054916"/>
                    <a:pt x="2646541" y="1054916"/>
                  </a:cubicBezTo>
                  <a:cubicBezTo>
                    <a:pt x="2631301" y="1055868"/>
                    <a:pt x="2616061" y="1061583"/>
                    <a:pt x="2610346" y="1080633"/>
                  </a:cubicBezTo>
                  <a:lnTo>
                    <a:pt x="2609202" y="1082346"/>
                  </a:lnTo>
                  <a:lnTo>
                    <a:pt x="2613204" y="1086348"/>
                  </a:lnTo>
                  <a:cubicBezTo>
                    <a:pt x="2619871" y="1093968"/>
                    <a:pt x="2626539" y="1101588"/>
                    <a:pt x="2632254" y="1108255"/>
                  </a:cubicBezTo>
                  <a:cubicBezTo>
                    <a:pt x="2619871" y="1117780"/>
                    <a:pt x="2617014" y="1133020"/>
                    <a:pt x="2609394" y="1145403"/>
                  </a:cubicBezTo>
                  <a:cubicBezTo>
                    <a:pt x="2602726" y="1154928"/>
                    <a:pt x="2586534" y="1142545"/>
                    <a:pt x="2584629" y="1132068"/>
                  </a:cubicBezTo>
                  <a:cubicBezTo>
                    <a:pt x="2581771" y="1117780"/>
                    <a:pt x="2574151" y="1106350"/>
                    <a:pt x="2566055" y="1095397"/>
                  </a:cubicBezTo>
                  <a:lnTo>
                    <a:pt x="2558490" y="1083461"/>
                  </a:lnTo>
                  <a:lnTo>
                    <a:pt x="2545576" y="1071108"/>
                  </a:lnTo>
                  <a:cubicBezTo>
                    <a:pt x="2541766" y="1068251"/>
                    <a:pt x="2537003" y="1065393"/>
                    <a:pt x="2536051" y="1061583"/>
                  </a:cubicBezTo>
                  <a:cubicBezTo>
                    <a:pt x="2522716" y="1003481"/>
                    <a:pt x="2462708" y="991098"/>
                    <a:pt x="2429371" y="952046"/>
                  </a:cubicBezTo>
                  <a:cubicBezTo>
                    <a:pt x="2426513" y="949188"/>
                    <a:pt x="2421751" y="947283"/>
                    <a:pt x="2417941" y="944426"/>
                  </a:cubicBezTo>
                  <a:cubicBezTo>
                    <a:pt x="2416036" y="943473"/>
                    <a:pt x="2413178" y="943473"/>
                    <a:pt x="2407463" y="947283"/>
                  </a:cubicBezTo>
                  <a:cubicBezTo>
                    <a:pt x="2425561" y="973001"/>
                    <a:pt x="2440801" y="998718"/>
                    <a:pt x="2469376" y="1014911"/>
                  </a:cubicBezTo>
                  <a:cubicBezTo>
                    <a:pt x="2483663" y="1023483"/>
                    <a:pt x="2500808" y="1028246"/>
                    <a:pt x="2509381" y="1044438"/>
                  </a:cubicBezTo>
                  <a:cubicBezTo>
                    <a:pt x="2510333" y="1049201"/>
                    <a:pt x="2508428" y="1053963"/>
                    <a:pt x="2504618" y="1057773"/>
                  </a:cubicBezTo>
                  <a:cubicBezTo>
                    <a:pt x="2500808" y="1066346"/>
                    <a:pt x="2479853" y="1059678"/>
                    <a:pt x="2488426" y="1077776"/>
                  </a:cubicBezTo>
                  <a:cubicBezTo>
                    <a:pt x="2485568" y="1082538"/>
                    <a:pt x="2481758" y="1084443"/>
                    <a:pt x="2476996" y="1084443"/>
                  </a:cubicBezTo>
                  <a:cubicBezTo>
                    <a:pt x="2437943" y="1050153"/>
                    <a:pt x="2385556" y="1032056"/>
                    <a:pt x="2356028" y="985383"/>
                  </a:cubicBezTo>
                  <a:cubicBezTo>
                    <a:pt x="2346503" y="970143"/>
                    <a:pt x="2333168" y="968238"/>
                    <a:pt x="2317928" y="978716"/>
                  </a:cubicBezTo>
                  <a:cubicBezTo>
                    <a:pt x="2310308" y="984431"/>
                    <a:pt x="2301736" y="994908"/>
                    <a:pt x="2295068" y="993003"/>
                  </a:cubicBezTo>
                  <a:cubicBezTo>
                    <a:pt x="2237918" y="978716"/>
                    <a:pt x="2232203" y="1040628"/>
                    <a:pt x="2196008" y="1057773"/>
                  </a:cubicBezTo>
                  <a:cubicBezTo>
                    <a:pt x="2185531" y="1062536"/>
                    <a:pt x="2183626" y="1075871"/>
                    <a:pt x="2181721" y="1087301"/>
                  </a:cubicBezTo>
                  <a:cubicBezTo>
                    <a:pt x="2172196" y="1130163"/>
                    <a:pt x="2149336" y="1152071"/>
                    <a:pt x="2105521" y="1157786"/>
                  </a:cubicBezTo>
                  <a:cubicBezTo>
                    <a:pt x="2088376" y="1159691"/>
                    <a:pt x="2069326" y="1179693"/>
                    <a:pt x="2053133" y="1155881"/>
                  </a:cubicBezTo>
                  <a:cubicBezTo>
                    <a:pt x="2052181" y="1145403"/>
                    <a:pt x="2048371" y="1137783"/>
                    <a:pt x="2036941" y="1136831"/>
                  </a:cubicBezTo>
                  <a:cubicBezTo>
                    <a:pt x="2026463" y="1135878"/>
                    <a:pt x="2010271" y="1148261"/>
                    <a:pt x="2008366" y="1131116"/>
                  </a:cubicBezTo>
                  <a:cubicBezTo>
                    <a:pt x="2005508" y="1113018"/>
                    <a:pt x="1993126" y="1094921"/>
                    <a:pt x="2001698" y="1074918"/>
                  </a:cubicBezTo>
                  <a:cubicBezTo>
                    <a:pt x="2011223" y="1051106"/>
                    <a:pt x="2015986" y="1027293"/>
                    <a:pt x="2008366" y="1001576"/>
                  </a:cubicBezTo>
                  <a:cubicBezTo>
                    <a:pt x="2002651" y="979668"/>
                    <a:pt x="2021701" y="978716"/>
                    <a:pt x="2035988" y="977763"/>
                  </a:cubicBezTo>
                  <a:cubicBezTo>
                    <a:pt x="2059801" y="974906"/>
                    <a:pt x="2083613" y="981573"/>
                    <a:pt x="2107426" y="983478"/>
                  </a:cubicBezTo>
                  <a:cubicBezTo>
                    <a:pt x="2120761" y="984431"/>
                    <a:pt x="2139811" y="992051"/>
                    <a:pt x="2148383" y="975858"/>
                  </a:cubicBezTo>
                  <a:cubicBezTo>
                    <a:pt x="2157908" y="956808"/>
                    <a:pt x="2162671" y="934901"/>
                    <a:pt x="2150288" y="913946"/>
                  </a:cubicBezTo>
                  <a:cubicBezTo>
                    <a:pt x="2140763" y="897753"/>
                    <a:pt x="2131238" y="882513"/>
                    <a:pt x="2112188" y="876798"/>
                  </a:cubicBezTo>
                  <a:cubicBezTo>
                    <a:pt x="2105521" y="874893"/>
                    <a:pt x="2094091" y="873941"/>
                    <a:pt x="2096948" y="862511"/>
                  </a:cubicBezTo>
                  <a:cubicBezTo>
                    <a:pt x="2098853" y="852033"/>
                    <a:pt x="2109331" y="852033"/>
                    <a:pt x="2118856" y="849176"/>
                  </a:cubicBezTo>
                  <a:cubicBezTo>
                    <a:pt x="2149336" y="838698"/>
                    <a:pt x="2177911" y="830126"/>
                    <a:pt x="2206486" y="810123"/>
                  </a:cubicBezTo>
                  <a:cubicBezTo>
                    <a:pt x="2241728" y="785358"/>
                    <a:pt x="2258873" y="735828"/>
                    <a:pt x="2308403" y="731066"/>
                  </a:cubicBezTo>
                  <a:cubicBezTo>
                    <a:pt x="2322691" y="729161"/>
                    <a:pt x="2323643" y="718683"/>
                    <a:pt x="2321738" y="708206"/>
                  </a:cubicBezTo>
                  <a:cubicBezTo>
                    <a:pt x="2319833" y="698681"/>
                    <a:pt x="2314118" y="689156"/>
                    <a:pt x="2311261" y="679631"/>
                  </a:cubicBezTo>
                  <a:cubicBezTo>
                    <a:pt x="2307451" y="666296"/>
                    <a:pt x="2305546" y="652008"/>
                    <a:pt x="2320786" y="643436"/>
                  </a:cubicBezTo>
                  <a:cubicBezTo>
                    <a:pt x="2326501" y="640578"/>
                    <a:pt x="2334121" y="632958"/>
                    <a:pt x="2338883" y="638673"/>
                  </a:cubicBezTo>
                  <a:cubicBezTo>
                    <a:pt x="2346503" y="649151"/>
                    <a:pt x="2353171" y="662486"/>
                    <a:pt x="2343646" y="675821"/>
                  </a:cubicBezTo>
                  <a:cubicBezTo>
                    <a:pt x="2337931" y="685346"/>
                    <a:pt x="2342693" y="692966"/>
                    <a:pt x="2348408" y="699633"/>
                  </a:cubicBezTo>
                  <a:cubicBezTo>
                    <a:pt x="2356028" y="708206"/>
                    <a:pt x="2364601" y="711063"/>
                    <a:pt x="2376031" y="706301"/>
                  </a:cubicBezTo>
                  <a:cubicBezTo>
                    <a:pt x="2378888" y="705348"/>
                    <a:pt x="2381746" y="704396"/>
                    <a:pt x="2385556" y="704396"/>
                  </a:cubicBezTo>
                  <a:cubicBezTo>
                    <a:pt x="2409368" y="712968"/>
                    <a:pt x="2432228" y="712016"/>
                    <a:pt x="2454136" y="698681"/>
                  </a:cubicBezTo>
                  <a:cubicBezTo>
                    <a:pt x="2460803" y="694871"/>
                    <a:pt x="2469376" y="692966"/>
                    <a:pt x="2476996" y="692013"/>
                  </a:cubicBezTo>
                  <a:cubicBezTo>
                    <a:pt x="2517001" y="689156"/>
                    <a:pt x="2517001" y="689156"/>
                    <a:pt x="2517953" y="648198"/>
                  </a:cubicBezTo>
                  <a:cubicBezTo>
                    <a:pt x="2525573" y="626291"/>
                    <a:pt x="2540813" y="618671"/>
                    <a:pt x="2563673" y="626291"/>
                  </a:cubicBezTo>
                  <a:cubicBezTo>
                    <a:pt x="2558911" y="610098"/>
                    <a:pt x="2545576" y="599621"/>
                    <a:pt x="2554148" y="585333"/>
                  </a:cubicBezTo>
                  <a:lnTo>
                    <a:pt x="2572928" y="573708"/>
                  </a:lnTo>
                  <a:lnTo>
                    <a:pt x="2586098" y="571735"/>
                  </a:lnTo>
                  <a:lnTo>
                    <a:pt x="2586726" y="571671"/>
                  </a:lnTo>
                  <a:cubicBezTo>
                    <a:pt x="2599630" y="572653"/>
                    <a:pt x="2613203" y="578189"/>
                    <a:pt x="2624633" y="568188"/>
                  </a:cubicBezTo>
                  <a:cubicBezTo>
                    <a:pt x="2626538" y="566283"/>
                    <a:pt x="2628443" y="565331"/>
                    <a:pt x="2630348" y="563426"/>
                  </a:cubicBezTo>
                  <a:cubicBezTo>
                    <a:pt x="2634158" y="561521"/>
                    <a:pt x="2634158" y="568188"/>
                    <a:pt x="2633206" y="563426"/>
                  </a:cubicBezTo>
                  <a:cubicBezTo>
                    <a:pt x="2632253" y="557711"/>
                    <a:pt x="2629396" y="564378"/>
                    <a:pt x="2626538" y="563426"/>
                  </a:cubicBezTo>
                  <a:cubicBezTo>
                    <a:pt x="2615584" y="567236"/>
                    <a:pt x="2604392" y="569141"/>
                    <a:pt x="2593082" y="570689"/>
                  </a:cubicBezTo>
                  <a:lnTo>
                    <a:pt x="2586098" y="571735"/>
                  </a:lnTo>
                  <a:lnTo>
                    <a:pt x="2574151" y="572951"/>
                  </a:lnTo>
                  <a:lnTo>
                    <a:pt x="2572928" y="573708"/>
                  </a:lnTo>
                  <a:lnTo>
                    <a:pt x="2558911" y="575808"/>
                  </a:lnTo>
                  <a:cubicBezTo>
                    <a:pt x="2533193" y="580571"/>
                    <a:pt x="2516048" y="563426"/>
                    <a:pt x="2506523" y="541518"/>
                  </a:cubicBezTo>
                  <a:cubicBezTo>
                    <a:pt x="2496998" y="519611"/>
                    <a:pt x="2487473" y="498656"/>
                    <a:pt x="2512238" y="480558"/>
                  </a:cubicBezTo>
                  <a:cubicBezTo>
                    <a:pt x="2520811" y="474843"/>
                    <a:pt x="2527478" y="467223"/>
                    <a:pt x="2533193" y="458651"/>
                  </a:cubicBezTo>
                  <a:cubicBezTo>
                    <a:pt x="2537003" y="452936"/>
                    <a:pt x="2541766" y="446268"/>
                    <a:pt x="2534146" y="440553"/>
                  </a:cubicBezTo>
                  <a:cubicBezTo>
                    <a:pt x="2526526" y="434838"/>
                    <a:pt x="2515096" y="437696"/>
                    <a:pt x="2513191" y="445316"/>
                  </a:cubicBezTo>
                  <a:cubicBezTo>
                    <a:pt x="2506523" y="474843"/>
                    <a:pt x="2482711" y="489131"/>
                    <a:pt x="2464613" y="509133"/>
                  </a:cubicBezTo>
                  <a:cubicBezTo>
                    <a:pt x="2452231" y="523421"/>
                    <a:pt x="2455088" y="538661"/>
                    <a:pt x="2467471" y="551996"/>
                  </a:cubicBezTo>
                  <a:cubicBezTo>
                    <a:pt x="2481758" y="567236"/>
                    <a:pt x="2481758" y="582476"/>
                    <a:pt x="2468423" y="597716"/>
                  </a:cubicBezTo>
                  <a:cubicBezTo>
                    <a:pt x="2457946" y="610098"/>
                    <a:pt x="2455088" y="623433"/>
                    <a:pt x="2453183" y="638673"/>
                  </a:cubicBezTo>
                  <a:cubicBezTo>
                    <a:pt x="2451278" y="657723"/>
                    <a:pt x="2442706" y="671058"/>
                    <a:pt x="2423656" y="676773"/>
                  </a:cubicBezTo>
                  <a:cubicBezTo>
                    <a:pt x="2413178" y="682488"/>
                    <a:pt x="2402701" y="690108"/>
                    <a:pt x="2389366" y="683441"/>
                  </a:cubicBezTo>
                  <a:cubicBezTo>
                    <a:pt x="2381746" y="676773"/>
                    <a:pt x="2376983" y="670106"/>
                    <a:pt x="2383651" y="659628"/>
                  </a:cubicBezTo>
                  <a:cubicBezTo>
                    <a:pt x="2377936" y="649151"/>
                    <a:pt x="2372221" y="638673"/>
                    <a:pt x="2367458" y="627243"/>
                  </a:cubicBezTo>
                  <a:cubicBezTo>
                    <a:pt x="2348408" y="585333"/>
                    <a:pt x="2348408" y="584381"/>
                    <a:pt x="2308403" y="612003"/>
                  </a:cubicBezTo>
                  <a:cubicBezTo>
                    <a:pt x="2273161" y="616766"/>
                    <a:pt x="2265541" y="608193"/>
                    <a:pt x="2270303" y="571046"/>
                  </a:cubicBezTo>
                  <a:cubicBezTo>
                    <a:pt x="2271256" y="560568"/>
                    <a:pt x="2287448" y="545328"/>
                    <a:pt x="2260778" y="543423"/>
                  </a:cubicBezTo>
                  <a:cubicBezTo>
                    <a:pt x="2255063" y="542471"/>
                    <a:pt x="2255063" y="530088"/>
                    <a:pt x="2259826" y="522468"/>
                  </a:cubicBezTo>
                  <a:cubicBezTo>
                    <a:pt x="2313166" y="486273"/>
                    <a:pt x="2361743" y="445316"/>
                    <a:pt x="2390318" y="385308"/>
                  </a:cubicBezTo>
                  <a:cubicBezTo>
                    <a:pt x="2396986" y="372926"/>
                    <a:pt x="2403653" y="362448"/>
                    <a:pt x="2416988" y="357686"/>
                  </a:cubicBezTo>
                  <a:cubicBezTo>
                    <a:pt x="2416988" y="355781"/>
                    <a:pt x="2416988" y="353876"/>
                    <a:pt x="2417941" y="351971"/>
                  </a:cubicBezTo>
                  <a:cubicBezTo>
                    <a:pt x="2419846" y="352923"/>
                    <a:pt x="2423656" y="354828"/>
                    <a:pt x="2424608" y="353876"/>
                  </a:cubicBezTo>
                  <a:cubicBezTo>
                    <a:pt x="2434371" y="344351"/>
                    <a:pt x="2443539" y="338934"/>
                    <a:pt x="2452245" y="336582"/>
                  </a:cubicBezTo>
                  <a:cubicBezTo>
                    <a:pt x="2458775" y="334818"/>
                    <a:pt x="2465045" y="334779"/>
                    <a:pt x="2471113" y="336025"/>
                  </a:cubicBezTo>
                  <a:close/>
                  <a:moveTo>
                    <a:pt x="761544" y="194808"/>
                  </a:moveTo>
                  <a:cubicBezTo>
                    <a:pt x="773926" y="196713"/>
                    <a:pt x="774879" y="206238"/>
                    <a:pt x="773926" y="216716"/>
                  </a:cubicBezTo>
                  <a:cubicBezTo>
                    <a:pt x="755829" y="237671"/>
                    <a:pt x="760591" y="257673"/>
                    <a:pt x="773926" y="278628"/>
                  </a:cubicBezTo>
                  <a:cubicBezTo>
                    <a:pt x="748209" y="302441"/>
                    <a:pt x="720586" y="315776"/>
                    <a:pt x="687249" y="293868"/>
                  </a:cubicBezTo>
                  <a:cubicBezTo>
                    <a:pt x="682486" y="291011"/>
                    <a:pt x="675819" y="292916"/>
                    <a:pt x="671056" y="292916"/>
                  </a:cubicBezTo>
                  <a:cubicBezTo>
                    <a:pt x="660579" y="294821"/>
                    <a:pt x="650101" y="296726"/>
                    <a:pt x="640576" y="298631"/>
                  </a:cubicBezTo>
                  <a:cubicBezTo>
                    <a:pt x="627241" y="300536"/>
                    <a:pt x="613906" y="302441"/>
                    <a:pt x="603429" y="291011"/>
                  </a:cubicBezTo>
                  <a:cubicBezTo>
                    <a:pt x="636766" y="258626"/>
                    <a:pt x="678676" y="239576"/>
                    <a:pt x="715824" y="211953"/>
                  </a:cubicBezTo>
                  <a:cubicBezTo>
                    <a:pt x="719634" y="209096"/>
                    <a:pt x="724396" y="211953"/>
                    <a:pt x="727254" y="215763"/>
                  </a:cubicBezTo>
                  <a:cubicBezTo>
                    <a:pt x="746304" y="220526"/>
                    <a:pt x="741541" y="187188"/>
                    <a:pt x="761544" y="194808"/>
                  </a:cubicBezTo>
                  <a:close/>
                  <a:moveTo>
                    <a:pt x="873343" y="184331"/>
                  </a:moveTo>
                  <a:cubicBezTo>
                    <a:pt x="879653" y="185283"/>
                    <a:pt x="886320" y="188617"/>
                    <a:pt x="891083" y="191951"/>
                  </a:cubicBezTo>
                  <a:cubicBezTo>
                    <a:pt x="904418" y="200523"/>
                    <a:pt x="892988" y="209096"/>
                    <a:pt x="888226" y="217668"/>
                  </a:cubicBezTo>
                  <a:lnTo>
                    <a:pt x="879241" y="234820"/>
                  </a:lnTo>
                  <a:lnTo>
                    <a:pt x="895370" y="235036"/>
                  </a:lnTo>
                  <a:cubicBezTo>
                    <a:pt x="907514" y="238206"/>
                    <a:pt x="906800" y="249815"/>
                    <a:pt x="899656" y="266246"/>
                  </a:cubicBezTo>
                  <a:cubicBezTo>
                    <a:pt x="894893" y="277676"/>
                    <a:pt x="884416" y="289106"/>
                    <a:pt x="892988" y="303393"/>
                  </a:cubicBezTo>
                  <a:cubicBezTo>
                    <a:pt x="897751" y="310061"/>
                    <a:pt x="901561" y="309108"/>
                    <a:pt x="905371" y="303393"/>
                  </a:cubicBezTo>
                  <a:cubicBezTo>
                    <a:pt x="923468" y="307203"/>
                    <a:pt x="923468" y="307203"/>
                    <a:pt x="915848" y="337683"/>
                  </a:cubicBezTo>
                  <a:cubicBezTo>
                    <a:pt x="926326" y="330063"/>
                    <a:pt x="936803" y="329111"/>
                    <a:pt x="946328" y="324348"/>
                  </a:cubicBezTo>
                  <a:lnTo>
                    <a:pt x="973409" y="303804"/>
                  </a:lnTo>
                  <a:lnTo>
                    <a:pt x="975260" y="292796"/>
                  </a:lnTo>
                  <a:cubicBezTo>
                    <a:pt x="974903" y="288629"/>
                    <a:pt x="972522" y="284819"/>
                    <a:pt x="965378" y="281485"/>
                  </a:cubicBezTo>
                  <a:cubicBezTo>
                    <a:pt x="944423" y="270055"/>
                    <a:pt x="942518" y="249100"/>
                    <a:pt x="962521" y="233860"/>
                  </a:cubicBezTo>
                  <a:cubicBezTo>
                    <a:pt x="977761" y="221478"/>
                    <a:pt x="993953" y="208143"/>
                    <a:pt x="1013956" y="203380"/>
                  </a:cubicBezTo>
                  <a:cubicBezTo>
                    <a:pt x="1018718" y="201475"/>
                    <a:pt x="1023481" y="200046"/>
                    <a:pt x="1028243" y="200165"/>
                  </a:cubicBezTo>
                  <a:cubicBezTo>
                    <a:pt x="1033006" y="200284"/>
                    <a:pt x="1037768" y="201951"/>
                    <a:pt x="1042531" y="206238"/>
                  </a:cubicBezTo>
                  <a:cubicBezTo>
                    <a:pt x="1037768" y="220525"/>
                    <a:pt x="1018718" y="221478"/>
                    <a:pt x="1016813" y="234813"/>
                  </a:cubicBezTo>
                  <a:cubicBezTo>
                    <a:pt x="1029196" y="212905"/>
                    <a:pt x="1052056" y="208143"/>
                    <a:pt x="1075868" y="204333"/>
                  </a:cubicBezTo>
                  <a:cubicBezTo>
                    <a:pt x="1082536" y="204333"/>
                    <a:pt x="1089203" y="204333"/>
                    <a:pt x="1095871" y="204333"/>
                  </a:cubicBezTo>
                  <a:cubicBezTo>
                    <a:pt x="1106348" y="211953"/>
                    <a:pt x="1099681" y="223383"/>
                    <a:pt x="1099681" y="232908"/>
                  </a:cubicBezTo>
                  <a:cubicBezTo>
                    <a:pt x="1112063" y="235765"/>
                    <a:pt x="1123493" y="229098"/>
                    <a:pt x="1133971" y="231003"/>
                  </a:cubicBezTo>
                  <a:cubicBezTo>
                    <a:pt x="1140638" y="231003"/>
                    <a:pt x="1146353" y="233860"/>
                    <a:pt x="1151116" y="238623"/>
                  </a:cubicBezTo>
                  <a:cubicBezTo>
                    <a:pt x="1162546" y="262435"/>
                    <a:pt x="1192073" y="265293"/>
                    <a:pt x="1205408" y="287200"/>
                  </a:cubicBezTo>
                  <a:cubicBezTo>
                    <a:pt x="1219696" y="305298"/>
                    <a:pt x="1210171" y="320538"/>
                    <a:pt x="1198741" y="334825"/>
                  </a:cubicBezTo>
                  <a:cubicBezTo>
                    <a:pt x="1205408" y="359590"/>
                    <a:pt x="1234936" y="358638"/>
                    <a:pt x="1248271" y="377688"/>
                  </a:cubicBezTo>
                  <a:cubicBezTo>
                    <a:pt x="1257796" y="391023"/>
                    <a:pt x="1257796" y="393880"/>
                    <a:pt x="1246366" y="402453"/>
                  </a:cubicBezTo>
                  <a:cubicBezTo>
                    <a:pt x="1226363" y="415788"/>
                    <a:pt x="1207313" y="445315"/>
                    <a:pt x="1187311" y="402453"/>
                  </a:cubicBezTo>
                  <a:cubicBezTo>
                    <a:pt x="1184453" y="396738"/>
                    <a:pt x="1176833" y="390070"/>
                    <a:pt x="1171118" y="396738"/>
                  </a:cubicBezTo>
                  <a:cubicBezTo>
                    <a:pt x="1161593" y="407215"/>
                    <a:pt x="1163498" y="418645"/>
                    <a:pt x="1171118" y="431028"/>
                  </a:cubicBezTo>
                  <a:cubicBezTo>
                    <a:pt x="1186358" y="457698"/>
                    <a:pt x="1180643" y="471033"/>
                    <a:pt x="1151116" y="479605"/>
                  </a:cubicBezTo>
                  <a:cubicBezTo>
                    <a:pt x="1147306" y="475795"/>
                    <a:pt x="1141591" y="474843"/>
                    <a:pt x="1136828" y="476748"/>
                  </a:cubicBezTo>
                  <a:cubicBezTo>
                    <a:pt x="1132066" y="478653"/>
                    <a:pt x="1134923" y="483415"/>
                    <a:pt x="1136828" y="487225"/>
                  </a:cubicBezTo>
                  <a:cubicBezTo>
                    <a:pt x="1135876" y="500560"/>
                    <a:pt x="1128256" y="503418"/>
                    <a:pt x="1118731" y="497703"/>
                  </a:cubicBezTo>
                  <a:cubicBezTo>
                    <a:pt x="1098728" y="487225"/>
                    <a:pt x="1074916" y="482463"/>
                    <a:pt x="1066343" y="455793"/>
                  </a:cubicBezTo>
                  <a:cubicBezTo>
                    <a:pt x="1058723" y="432933"/>
                    <a:pt x="1039673" y="427218"/>
                    <a:pt x="1016813" y="433885"/>
                  </a:cubicBezTo>
                  <a:cubicBezTo>
                    <a:pt x="1008241" y="436743"/>
                    <a:pt x="999668" y="438648"/>
                    <a:pt x="996811" y="428170"/>
                  </a:cubicBezTo>
                  <a:cubicBezTo>
                    <a:pt x="993001" y="415788"/>
                    <a:pt x="1007288" y="411025"/>
                    <a:pt x="1013003" y="411978"/>
                  </a:cubicBezTo>
                  <a:cubicBezTo>
                    <a:pt x="1055866" y="420550"/>
                    <a:pt x="1078726" y="386260"/>
                    <a:pt x="1109206" y="369115"/>
                  </a:cubicBezTo>
                  <a:cubicBezTo>
                    <a:pt x="1117778" y="343398"/>
                    <a:pt x="1089203" y="330063"/>
                    <a:pt x="1089203" y="307203"/>
                  </a:cubicBezTo>
                  <a:cubicBezTo>
                    <a:pt x="1085393" y="301488"/>
                    <a:pt x="1081583" y="296725"/>
                    <a:pt x="1077773" y="291010"/>
                  </a:cubicBezTo>
                  <a:cubicBezTo>
                    <a:pt x="1057771" y="307203"/>
                    <a:pt x="1036816" y="290058"/>
                    <a:pt x="1016813" y="292915"/>
                  </a:cubicBezTo>
                  <a:cubicBezTo>
                    <a:pt x="1012050" y="293391"/>
                    <a:pt x="1008717" y="294106"/>
                    <a:pt x="1007169" y="296011"/>
                  </a:cubicBezTo>
                  <a:lnTo>
                    <a:pt x="1007866" y="302667"/>
                  </a:lnTo>
                  <a:lnTo>
                    <a:pt x="1009193" y="303393"/>
                  </a:lnTo>
                  <a:cubicBezTo>
                    <a:pt x="1013003" y="324348"/>
                    <a:pt x="986333" y="363401"/>
                    <a:pt x="962521" y="370068"/>
                  </a:cubicBezTo>
                  <a:cubicBezTo>
                    <a:pt x="943471" y="375783"/>
                    <a:pt x="924421" y="377688"/>
                    <a:pt x="905371" y="371973"/>
                  </a:cubicBezTo>
                  <a:cubicBezTo>
                    <a:pt x="896798" y="389118"/>
                    <a:pt x="879653" y="396738"/>
                    <a:pt x="868223" y="410073"/>
                  </a:cubicBezTo>
                  <a:cubicBezTo>
                    <a:pt x="859651" y="419598"/>
                    <a:pt x="849173" y="424361"/>
                    <a:pt x="836791" y="426266"/>
                  </a:cubicBezTo>
                  <a:cubicBezTo>
                    <a:pt x="830123" y="425313"/>
                    <a:pt x="820598" y="421503"/>
                    <a:pt x="816788" y="424361"/>
                  </a:cubicBezTo>
                  <a:cubicBezTo>
                    <a:pt x="772973" y="455793"/>
                    <a:pt x="714871" y="464366"/>
                    <a:pt x="677723" y="507228"/>
                  </a:cubicBezTo>
                  <a:cubicBezTo>
                    <a:pt x="667246" y="519611"/>
                    <a:pt x="646291" y="531993"/>
                    <a:pt x="668198" y="553901"/>
                  </a:cubicBezTo>
                  <a:cubicBezTo>
                    <a:pt x="672961" y="558663"/>
                    <a:pt x="665341" y="574856"/>
                    <a:pt x="662483" y="586286"/>
                  </a:cubicBezTo>
                  <a:cubicBezTo>
                    <a:pt x="685343" y="585333"/>
                    <a:pt x="702488" y="596763"/>
                    <a:pt x="716776" y="612956"/>
                  </a:cubicBezTo>
                  <a:cubicBezTo>
                    <a:pt x="731063" y="630101"/>
                    <a:pt x="747256" y="644388"/>
                    <a:pt x="771068" y="645341"/>
                  </a:cubicBezTo>
                  <a:cubicBezTo>
                    <a:pt x="789166" y="646293"/>
                    <a:pt x="788213" y="653913"/>
                    <a:pt x="782498" y="667248"/>
                  </a:cubicBezTo>
                  <a:cubicBezTo>
                    <a:pt x="774878" y="685346"/>
                    <a:pt x="766306" y="702491"/>
                    <a:pt x="772973" y="726303"/>
                  </a:cubicBezTo>
                  <a:cubicBezTo>
                    <a:pt x="779641" y="752973"/>
                    <a:pt x="789166" y="747258"/>
                    <a:pt x="805358" y="736781"/>
                  </a:cubicBezTo>
                  <a:cubicBezTo>
                    <a:pt x="823456" y="725351"/>
                    <a:pt x="826313" y="706301"/>
                    <a:pt x="828218" y="689156"/>
                  </a:cubicBezTo>
                  <a:cubicBezTo>
                    <a:pt x="831076" y="669153"/>
                    <a:pt x="841553" y="660581"/>
                    <a:pt x="858698" y="652961"/>
                  </a:cubicBezTo>
                  <a:cubicBezTo>
                    <a:pt x="901561" y="638673"/>
                    <a:pt x="911086" y="619623"/>
                    <a:pt x="901561" y="573903"/>
                  </a:cubicBezTo>
                  <a:cubicBezTo>
                    <a:pt x="900608" y="569141"/>
                    <a:pt x="899656" y="563426"/>
                    <a:pt x="904418" y="561521"/>
                  </a:cubicBezTo>
                  <a:cubicBezTo>
                    <a:pt x="937756" y="550091"/>
                    <a:pt x="937756" y="514848"/>
                    <a:pt x="953948" y="491988"/>
                  </a:cubicBezTo>
                  <a:cubicBezTo>
                    <a:pt x="957758" y="486273"/>
                    <a:pt x="961568" y="480558"/>
                    <a:pt x="968236" y="478653"/>
                  </a:cubicBezTo>
                  <a:cubicBezTo>
                    <a:pt x="991096" y="471986"/>
                    <a:pt x="1037768" y="491036"/>
                    <a:pt x="1049198" y="512943"/>
                  </a:cubicBezTo>
                  <a:cubicBezTo>
                    <a:pt x="1061581" y="517706"/>
                    <a:pt x="1074916" y="522468"/>
                    <a:pt x="1063486" y="539613"/>
                  </a:cubicBezTo>
                  <a:cubicBezTo>
                    <a:pt x="1048246" y="555806"/>
                    <a:pt x="1052056" y="572951"/>
                    <a:pt x="1067296" y="583428"/>
                  </a:cubicBezTo>
                  <a:cubicBezTo>
                    <a:pt x="1084441" y="593906"/>
                    <a:pt x="1099681" y="578666"/>
                    <a:pt x="1112063" y="568188"/>
                  </a:cubicBezTo>
                  <a:cubicBezTo>
                    <a:pt x="1139686" y="545328"/>
                    <a:pt x="1138733" y="544376"/>
                    <a:pt x="1146353" y="580571"/>
                  </a:cubicBezTo>
                  <a:cubicBezTo>
                    <a:pt x="1149211" y="592953"/>
                    <a:pt x="1154926" y="606288"/>
                    <a:pt x="1151116" y="616766"/>
                  </a:cubicBezTo>
                  <a:cubicBezTo>
                    <a:pt x="1138733" y="656771"/>
                    <a:pt x="1163498" y="672011"/>
                    <a:pt x="1193026" y="684393"/>
                  </a:cubicBezTo>
                  <a:cubicBezTo>
                    <a:pt x="1193026" y="693918"/>
                    <a:pt x="1188501" y="696537"/>
                    <a:pt x="1182905" y="697847"/>
                  </a:cubicBezTo>
                  <a:lnTo>
                    <a:pt x="1179024" y="699159"/>
                  </a:lnTo>
                  <a:lnTo>
                    <a:pt x="1177845" y="699023"/>
                  </a:lnTo>
                  <a:cubicBezTo>
                    <a:pt x="1174214" y="699455"/>
                    <a:pt x="1170404" y="700824"/>
                    <a:pt x="1166356" y="703443"/>
                  </a:cubicBezTo>
                  <a:lnTo>
                    <a:pt x="1179024" y="699159"/>
                  </a:lnTo>
                  <a:lnTo>
                    <a:pt x="1188263" y="700229"/>
                  </a:lnTo>
                  <a:cubicBezTo>
                    <a:pt x="1194931" y="702491"/>
                    <a:pt x="1201122" y="707253"/>
                    <a:pt x="1207313" y="712016"/>
                  </a:cubicBezTo>
                  <a:cubicBezTo>
                    <a:pt x="1210647" y="727732"/>
                    <a:pt x="1209694" y="741781"/>
                    <a:pt x="1205051" y="754402"/>
                  </a:cubicBezTo>
                  <a:lnTo>
                    <a:pt x="1180854" y="787924"/>
                  </a:lnTo>
                  <a:lnTo>
                    <a:pt x="1187073" y="807504"/>
                  </a:lnTo>
                  <a:cubicBezTo>
                    <a:pt x="1190883" y="812504"/>
                    <a:pt x="1196836" y="815362"/>
                    <a:pt x="1206361" y="814886"/>
                  </a:cubicBezTo>
                  <a:cubicBezTo>
                    <a:pt x="1214934" y="814886"/>
                    <a:pt x="1223506" y="816791"/>
                    <a:pt x="1213981" y="828221"/>
                  </a:cubicBezTo>
                  <a:cubicBezTo>
                    <a:pt x="1208266" y="850128"/>
                    <a:pt x="1205409" y="874893"/>
                    <a:pt x="1172071" y="862511"/>
                  </a:cubicBezTo>
                  <a:cubicBezTo>
                    <a:pt x="1153021" y="859653"/>
                    <a:pt x="1123494" y="872036"/>
                    <a:pt x="1115874" y="854891"/>
                  </a:cubicBezTo>
                  <a:cubicBezTo>
                    <a:pt x="1109206" y="839651"/>
                    <a:pt x="1133971" y="821553"/>
                    <a:pt x="1148259" y="807266"/>
                  </a:cubicBezTo>
                  <a:cubicBezTo>
                    <a:pt x="1157784" y="799646"/>
                    <a:pt x="1159689" y="785358"/>
                    <a:pt x="1173024" y="780596"/>
                  </a:cubicBezTo>
                  <a:lnTo>
                    <a:pt x="1173125" y="780684"/>
                  </a:lnTo>
                  <a:lnTo>
                    <a:pt x="1174333" y="770475"/>
                  </a:lnTo>
                  <a:cubicBezTo>
                    <a:pt x="1173023" y="767975"/>
                    <a:pt x="1169689" y="766784"/>
                    <a:pt x="1163498" y="767261"/>
                  </a:cubicBezTo>
                  <a:cubicBezTo>
                    <a:pt x="1147306" y="769166"/>
                    <a:pt x="1137781" y="780596"/>
                    <a:pt x="1124446" y="787263"/>
                  </a:cubicBezTo>
                  <a:cubicBezTo>
                    <a:pt x="1097776" y="793931"/>
                    <a:pt x="1070153" y="791073"/>
                    <a:pt x="1043483" y="789168"/>
                  </a:cubicBezTo>
                  <a:cubicBezTo>
                    <a:pt x="1026338" y="788216"/>
                    <a:pt x="1010146" y="786311"/>
                    <a:pt x="993953" y="794883"/>
                  </a:cubicBezTo>
                  <a:cubicBezTo>
                    <a:pt x="987286" y="810123"/>
                    <a:pt x="971093" y="808218"/>
                    <a:pt x="959663" y="814886"/>
                  </a:cubicBezTo>
                  <a:cubicBezTo>
                    <a:pt x="951091" y="825363"/>
                    <a:pt x="939661" y="831078"/>
                    <a:pt x="929183" y="839651"/>
                  </a:cubicBezTo>
                  <a:lnTo>
                    <a:pt x="925100" y="843462"/>
                  </a:lnTo>
                  <a:lnTo>
                    <a:pt x="915848" y="851081"/>
                  </a:lnTo>
                  <a:cubicBezTo>
                    <a:pt x="915848" y="851081"/>
                    <a:pt x="912991" y="851081"/>
                    <a:pt x="912991" y="851081"/>
                  </a:cubicBezTo>
                  <a:cubicBezTo>
                    <a:pt x="912991" y="851081"/>
                    <a:pt x="914896" y="852986"/>
                    <a:pt x="914896" y="852986"/>
                  </a:cubicBezTo>
                  <a:lnTo>
                    <a:pt x="925100" y="843462"/>
                  </a:lnTo>
                  <a:lnTo>
                    <a:pt x="932041" y="837746"/>
                  </a:lnTo>
                  <a:cubicBezTo>
                    <a:pt x="942518" y="824411"/>
                    <a:pt x="959663" y="826316"/>
                    <a:pt x="972998" y="820601"/>
                  </a:cubicBezTo>
                  <a:cubicBezTo>
                    <a:pt x="979666" y="818696"/>
                    <a:pt x="986333" y="814886"/>
                    <a:pt x="992048" y="814886"/>
                  </a:cubicBezTo>
                  <a:cubicBezTo>
                    <a:pt x="1003478" y="813933"/>
                    <a:pt x="1017766" y="809171"/>
                    <a:pt x="1023481" y="819648"/>
                  </a:cubicBezTo>
                  <a:cubicBezTo>
                    <a:pt x="1032053" y="834888"/>
                    <a:pt x="1013003" y="835841"/>
                    <a:pt x="1005383" y="842508"/>
                  </a:cubicBezTo>
                  <a:cubicBezTo>
                    <a:pt x="1003478" y="844413"/>
                    <a:pt x="1005383" y="851081"/>
                    <a:pt x="1006336" y="854891"/>
                  </a:cubicBezTo>
                  <a:cubicBezTo>
                    <a:pt x="997763" y="866321"/>
                    <a:pt x="1011098" y="877751"/>
                    <a:pt x="1005383" y="889181"/>
                  </a:cubicBezTo>
                  <a:cubicBezTo>
                    <a:pt x="1001573" y="899658"/>
                    <a:pt x="992048" y="903468"/>
                    <a:pt x="984428" y="910136"/>
                  </a:cubicBezTo>
                  <a:cubicBezTo>
                    <a:pt x="974903" y="918708"/>
                    <a:pt x="961568" y="909183"/>
                    <a:pt x="952043" y="916803"/>
                  </a:cubicBezTo>
                  <a:cubicBezTo>
                    <a:pt x="937756" y="931091"/>
                    <a:pt x="916801" y="932043"/>
                    <a:pt x="899656" y="938711"/>
                  </a:cubicBezTo>
                  <a:cubicBezTo>
                    <a:pt x="876796" y="947283"/>
                    <a:pt x="858698" y="959666"/>
                    <a:pt x="855841" y="985383"/>
                  </a:cubicBezTo>
                  <a:cubicBezTo>
                    <a:pt x="853936" y="1001576"/>
                    <a:pt x="839648" y="1003481"/>
                    <a:pt x="831076" y="1003481"/>
                  </a:cubicBezTo>
                  <a:cubicBezTo>
                    <a:pt x="779641" y="1006338"/>
                    <a:pt x="763448" y="1048248"/>
                    <a:pt x="738683" y="1081586"/>
                  </a:cubicBezTo>
                  <a:cubicBezTo>
                    <a:pt x="708203" y="1076823"/>
                    <a:pt x="712013" y="1097778"/>
                    <a:pt x="711061" y="1115876"/>
                  </a:cubicBezTo>
                  <a:cubicBezTo>
                    <a:pt x="707251" y="1144451"/>
                    <a:pt x="692011" y="1163501"/>
                    <a:pt x="666293" y="1175883"/>
                  </a:cubicBezTo>
                  <a:cubicBezTo>
                    <a:pt x="636766" y="1191123"/>
                    <a:pt x="610096" y="1209221"/>
                    <a:pt x="585331" y="1230176"/>
                  </a:cubicBezTo>
                  <a:cubicBezTo>
                    <a:pt x="565328" y="1247320"/>
                    <a:pt x="557708" y="1270181"/>
                    <a:pt x="559613" y="1297803"/>
                  </a:cubicBezTo>
                  <a:cubicBezTo>
                    <a:pt x="561518" y="1327331"/>
                    <a:pt x="564376" y="1356858"/>
                    <a:pt x="557708" y="1386386"/>
                  </a:cubicBezTo>
                  <a:cubicBezTo>
                    <a:pt x="555803" y="1394958"/>
                    <a:pt x="551993" y="1406388"/>
                    <a:pt x="542468" y="1407341"/>
                  </a:cubicBezTo>
                  <a:cubicBezTo>
                    <a:pt x="530086" y="1409246"/>
                    <a:pt x="531038" y="1394958"/>
                    <a:pt x="528181" y="1387338"/>
                  </a:cubicBezTo>
                  <a:cubicBezTo>
                    <a:pt x="522466" y="1365431"/>
                    <a:pt x="516751" y="1344476"/>
                    <a:pt x="519608" y="1320663"/>
                  </a:cubicBezTo>
                  <a:cubicBezTo>
                    <a:pt x="521513" y="1300661"/>
                    <a:pt x="522466" y="1280658"/>
                    <a:pt x="488176" y="1283516"/>
                  </a:cubicBezTo>
                  <a:cubicBezTo>
                    <a:pt x="470078" y="1285421"/>
                    <a:pt x="452933" y="1262561"/>
                    <a:pt x="429121" y="1267323"/>
                  </a:cubicBezTo>
                  <a:cubicBezTo>
                    <a:pt x="422453" y="1268276"/>
                    <a:pt x="411023" y="1265418"/>
                    <a:pt x="409118" y="1268276"/>
                  </a:cubicBezTo>
                  <a:cubicBezTo>
                    <a:pt x="391973" y="1307328"/>
                    <a:pt x="364351" y="1288278"/>
                    <a:pt x="336728" y="1284468"/>
                  </a:cubicBezTo>
                  <a:cubicBezTo>
                    <a:pt x="279578" y="1275896"/>
                    <a:pt x="228143" y="1315901"/>
                    <a:pt x="215761" y="1373051"/>
                  </a:cubicBezTo>
                  <a:cubicBezTo>
                    <a:pt x="210998" y="1396863"/>
                    <a:pt x="193853" y="1415913"/>
                    <a:pt x="189091" y="1441631"/>
                  </a:cubicBezTo>
                  <a:cubicBezTo>
                    <a:pt x="182423" y="1476873"/>
                    <a:pt x="183376" y="1511163"/>
                    <a:pt x="196711" y="1544501"/>
                  </a:cubicBezTo>
                  <a:cubicBezTo>
                    <a:pt x="204331" y="1564503"/>
                    <a:pt x="219571" y="1574028"/>
                    <a:pt x="244336" y="1573076"/>
                  </a:cubicBezTo>
                  <a:cubicBezTo>
                    <a:pt x="284341" y="1571171"/>
                    <a:pt x="310058" y="1555931"/>
                    <a:pt x="320536" y="1514973"/>
                  </a:cubicBezTo>
                  <a:cubicBezTo>
                    <a:pt x="324346" y="1500686"/>
                    <a:pt x="374828" y="1487351"/>
                    <a:pt x="387211" y="1494971"/>
                  </a:cubicBezTo>
                  <a:cubicBezTo>
                    <a:pt x="396736" y="1500686"/>
                    <a:pt x="392926" y="1507353"/>
                    <a:pt x="389116" y="1515926"/>
                  </a:cubicBezTo>
                  <a:cubicBezTo>
                    <a:pt x="372923" y="1552121"/>
                    <a:pt x="358636" y="1589268"/>
                    <a:pt x="340538" y="1624511"/>
                  </a:cubicBezTo>
                  <a:cubicBezTo>
                    <a:pt x="329108" y="1646418"/>
                    <a:pt x="340538" y="1644513"/>
                    <a:pt x="354826" y="1644513"/>
                  </a:cubicBezTo>
                  <a:cubicBezTo>
                    <a:pt x="372923" y="1644513"/>
                    <a:pt x="391973" y="1642608"/>
                    <a:pt x="410071" y="1645466"/>
                  </a:cubicBezTo>
                  <a:cubicBezTo>
                    <a:pt x="432931" y="1649276"/>
                    <a:pt x="449123" y="1658801"/>
                    <a:pt x="439598" y="1687376"/>
                  </a:cubicBezTo>
                  <a:cubicBezTo>
                    <a:pt x="433883" y="1705473"/>
                    <a:pt x="432931" y="1725476"/>
                    <a:pt x="426263" y="1743573"/>
                  </a:cubicBezTo>
                  <a:cubicBezTo>
                    <a:pt x="414833" y="1774053"/>
                    <a:pt x="432931" y="1793103"/>
                    <a:pt x="450076" y="1813106"/>
                  </a:cubicBezTo>
                  <a:cubicBezTo>
                    <a:pt x="466268" y="1832156"/>
                    <a:pt x="483413" y="1819773"/>
                    <a:pt x="499606" y="1812153"/>
                  </a:cubicBezTo>
                  <a:cubicBezTo>
                    <a:pt x="512941" y="1806438"/>
                    <a:pt x="528181" y="1806438"/>
                    <a:pt x="536753" y="1818821"/>
                  </a:cubicBezTo>
                  <a:cubicBezTo>
                    <a:pt x="554851" y="1843586"/>
                    <a:pt x="571996" y="1829298"/>
                    <a:pt x="577711" y="1813106"/>
                  </a:cubicBezTo>
                  <a:cubicBezTo>
                    <a:pt x="591998" y="1771196"/>
                    <a:pt x="630098" y="1768338"/>
                    <a:pt x="661531" y="1754051"/>
                  </a:cubicBezTo>
                  <a:cubicBezTo>
                    <a:pt x="671056" y="1754051"/>
                    <a:pt x="673913" y="1755956"/>
                    <a:pt x="672008" y="1763576"/>
                  </a:cubicBezTo>
                  <a:cubicBezTo>
                    <a:pt x="676771" y="1783578"/>
                    <a:pt x="689153" y="1777863"/>
                    <a:pt x="695821" y="1768338"/>
                  </a:cubicBezTo>
                  <a:cubicBezTo>
                    <a:pt x="713918" y="1745478"/>
                    <a:pt x="729158" y="1761671"/>
                    <a:pt x="741541" y="1772148"/>
                  </a:cubicBezTo>
                  <a:cubicBezTo>
                    <a:pt x="769163" y="1795008"/>
                    <a:pt x="799643" y="1798818"/>
                    <a:pt x="832028" y="1788341"/>
                  </a:cubicBezTo>
                  <a:cubicBezTo>
                    <a:pt x="845363" y="1783578"/>
                    <a:pt x="854888" y="1779768"/>
                    <a:pt x="865366" y="1796913"/>
                  </a:cubicBezTo>
                  <a:cubicBezTo>
                    <a:pt x="875843" y="1814058"/>
                    <a:pt x="896798" y="1823583"/>
                    <a:pt x="910133" y="1838823"/>
                  </a:cubicBezTo>
                  <a:cubicBezTo>
                    <a:pt x="947281" y="1881686"/>
                    <a:pt x="990143" y="1906451"/>
                    <a:pt x="1047293" y="1918833"/>
                  </a:cubicBezTo>
                  <a:cubicBezTo>
                    <a:pt x="1093966" y="1928358"/>
                    <a:pt x="1124446" y="1995986"/>
                    <a:pt x="1116826" y="2036943"/>
                  </a:cubicBezTo>
                  <a:cubicBezTo>
                    <a:pt x="1113968" y="2044563"/>
                    <a:pt x="1111111" y="2051231"/>
                    <a:pt x="1106348" y="2056946"/>
                  </a:cubicBezTo>
                  <a:cubicBezTo>
                    <a:pt x="1092061" y="2071233"/>
                    <a:pt x="1112063" y="2086473"/>
                    <a:pt x="1104443" y="2099808"/>
                  </a:cubicBezTo>
                  <a:cubicBezTo>
                    <a:pt x="1110158" y="2107428"/>
                    <a:pt x="1117778" y="2102666"/>
                    <a:pt x="1124446" y="2102666"/>
                  </a:cubicBezTo>
                  <a:cubicBezTo>
                    <a:pt x="1147306" y="2095046"/>
                    <a:pt x="1161593" y="2062661"/>
                    <a:pt x="1193026" y="2077901"/>
                  </a:cubicBezTo>
                  <a:cubicBezTo>
                    <a:pt x="1225411" y="2087426"/>
                    <a:pt x="1244461" y="2125526"/>
                    <a:pt x="1280656" y="2123621"/>
                  </a:cubicBezTo>
                  <a:cubicBezTo>
                    <a:pt x="1325423" y="2121716"/>
                    <a:pt x="1360666" y="2136956"/>
                    <a:pt x="1387336" y="2172198"/>
                  </a:cubicBezTo>
                  <a:cubicBezTo>
                    <a:pt x="1398766" y="2187438"/>
                    <a:pt x="1427341" y="2172198"/>
                    <a:pt x="1434008" y="2199821"/>
                  </a:cubicBezTo>
                  <a:cubicBezTo>
                    <a:pt x="1440676" y="2228396"/>
                    <a:pt x="1444486" y="2256018"/>
                    <a:pt x="1430198" y="2282688"/>
                  </a:cubicBezTo>
                  <a:cubicBezTo>
                    <a:pt x="1413053" y="2315073"/>
                    <a:pt x="1388288" y="2341743"/>
                    <a:pt x="1370191" y="2373176"/>
                  </a:cubicBezTo>
                  <a:cubicBezTo>
                    <a:pt x="1359713" y="2391273"/>
                    <a:pt x="1356856" y="2406513"/>
                    <a:pt x="1358761" y="2423658"/>
                  </a:cubicBezTo>
                  <a:cubicBezTo>
                    <a:pt x="1366381" y="2486523"/>
                    <a:pt x="1352093" y="2544626"/>
                    <a:pt x="1327328" y="2600823"/>
                  </a:cubicBezTo>
                  <a:cubicBezTo>
                    <a:pt x="1321613" y="2612253"/>
                    <a:pt x="1313041" y="2629398"/>
                    <a:pt x="1293991" y="2626541"/>
                  </a:cubicBezTo>
                  <a:cubicBezTo>
                    <a:pt x="1261606" y="2622731"/>
                    <a:pt x="1241603" y="2647496"/>
                    <a:pt x="1218743" y="2661783"/>
                  </a:cubicBezTo>
                  <a:cubicBezTo>
                    <a:pt x="1203503" y="2671308"/>
                    <a:pt x="1187311" y="2690358"/>
                    <a:pt x="1193026" y="2710361"/>
                  </a:cubicBezTo>
                  <a:cubicBezTo>
                    <a:pt x="1205408" y="2757033"/>
                    <a:pt x="1178738" y="2793228"/>
                    <a:pt x="1164451" y="2832281"/>
                  </a:cubicBezTo>
                  <a:cubicBezTo>
                    <a:pt x="1154926" y="2859903"/>
                    <a:pt x="1136828" y="2884668"/>
                    <a:pt x="1122541" y="2910386"/>
                  </a:cubicBezTo>
                  <a:cubicBezTo>
                    <a:pt x="1116826" y="2920863"/>
                    <a:pt x="1109206" y="2929436"/>
                    <a:pt x="1095871" y="2929436"/>
                  </a:cubicBezTo>
                  <a:cubicBezTo>
                    <a:pt x="1085393" y="2920863"/>
                    <a:pt x="1072058" y="2930388"/>
                    <a:pt x="1061581" y="2922768"/>
                  </a:cubicBezTo>
                  <a:cubicBezTo>
                    <a:pt x="1053961" y="2919911"/>
                    <a:pt x="1044436" y="2911338"/>
                    <a:pt x="1047293" y="2929436"/>
                  </a:cubicBezTo>
                  <a:cubicBezTo>
                    <a:pt x="1052056" y="2938961"/>
                    <a:pt x="1062533" y="2944676"/>
                    <a:pt x="1061581" y="2956106"/>
                  </a:cubicBezTo>
                  <a:cubicBezTo>
                    <a:pt x="1055866" y="2964678"/>
                    <a:pt x="1048246" y="2962773"/>
                    <a:pt x="1040626" y="2959916"/>
                  </a:cubicBezTo>
                  <a:cubicBezTo>
                    <a:pt x="952043" y="2929436"/>
                    <a:pt x="865366" y="2895146"/>
                    <a:pt x="783451" y="2850378"/>
                  </a:cubicBezTo>
                  <a:cubicBezTo>
                    <a:pt x="762496" y="2838948"/>
                    <a:pt x="762496" y="2820851"/>
                    <a:pt x="752971" y="2805611"/>
                  </a:cubicBezTo>
                  <a:cubicBezTo>
                    <a:pt x="730111" y="2799896"/>
                    <a:pt x="738683" y="2779893"/>
                    <a:pt x="737731" y="2765606"/>
                  </a:cubicBezTo>
                  <a:cubicBezTo>
                    <a:pt x="736778" y="2697978"/>
                    <a:pt x="732968" y="2631303"/>
                    <a:pt x="721538" y="2564628"/>
                  </a:cubicBezTo>
                  <a:cubicBezTo>
                    <a:pt x="715823" y="2532243"/>
                    <a:pt x="700583" y="2503668"/>
                    <a:pt x="670103" y="2492238"/>
                  </a:cubicBezTo>
                  <a:cubicBezTo>
                    <a:pt x="596761" y="2464616"/>
                    <a:pt x="568186" y="2400798"/>
                    <a:pt x="539611" y="2337933"/>
                  </a:cubicBezTo>
                  <a:cubicBezTo>
                    <a:pt x="520561" y="2296976"/>
                    <a:pt x="502463" y="2256971"/>
                    <a:pt x="473888" y="2221728"/>
                  </a:cubicBezTo>
                  <a:cubicBezTo>
                    <a:pt x="456743" y="2200773"/>
                    <a:pt x="450076" y="2174103"/>
                    <a:pt x="468173" y="2148386"/>
                  </a:cubicBezTo>
                  <a:cubicBezTo>
                    <a:pt x="473888" y="2140766"/>
                    <a:pt x="477698" y="2133146"/>
                    <a:pt x="471983" y="2122668"/>
                  </a:cubicBezTo>
                  <a:cubicBezTo>
                    <a:pt x="452933" y="2083616"/>
                    <a:pt x="471983" y="2052183"/>
                    <a:pt x="493891" y="2021703"/>
                  </a:cubicBezTo>
                  <a:cubicBezTo>
                    <a:pt x="518656" y="1987413"/>
                    <a:pt x="546278" y="1955028"/>
                    <a:pt x="538658" y="1907403"/>
                  </a:cubicBezTo>
                  <a:cubicBezTo>
                    <a:pt x="535801" y="1889306"/>
                    <a:pt x="531991" y="1871208"/>
                    <a:pt x="524371" y="1854063"/>
                  </a:cubicBezTo>
                  <a:cubicBezTo>
                    <a:pt x="517703" y="1837871"/>
                    <a:pt x="507226" y="1834061"/>
                    <a:pt x="499606" y="1853111"/>
                  </a:cubicBezTo>
                  <a:cubicBezTo>
                    <a:pt x="489128" y="1876923"/>
                    <a:pt x="475793" y="1875018"/>
                    <a:pt x="459601" y="1860731"/>
                  </a:cubicBezTo>
                  <a:cubicBezTo>
                    <a:pt x="443408" y="1847396"/>
                    <a:pt x="425311" y="1838823"/>
                    <a:pt x="408166" y="1827393"/>
                  </a:cubicBezTo>
                  <a:cubicBezTo>
                    <a:pt x="375781" y="1806438"/>
                    <a:pt x="371971" y="1771196"/>
                    <a:pt x="354826" y="1742621"/>
                  </a:cubicBezTo>
                  <a:cubicBezTo>
                    <a:pt x="346253" y="1729286"/>
                    <a:pt x="337681" y="1720713"/>
                    <a:pt x="322441" y="1715951"/>
                  </a:cubicBezTo>
                  <a:cubicBezTo>
                    <a:pt x="289103" y="1705473"/>
                    <a:pt x="255766" y="1691186"/>
                    <a:pt x="234811" y="1658801"/>
                  </a:cubicBezTo>
                  <a:cubicBezTo>
                    <a:pt x="228143" y="1649276"/>
                    <a:pt x="218618" y="1639751"/>
                    <a:pt x="206236" y="1644513"/>
                  </a:cubicBezTo>
                  <a:cubicBezTo>
                    <a:pt x="170993" y="1656896"/>
                    <a:pt x="143371" y="1639751"/>
                    <a:pt x="116701" y="1622606"/>
                  </a:cubicBezTo>
                  <a:cubicBezTo>
                    <a:pt x="85268" y="1603556"/>
                    <a:pt x="54788" y="1583553"/>
                    <a:pt x="28118" y="1557836"/>
                  </a:cubicBezTo>
                  <a:cubicBezTo>
                    <a:pt x="11926" y="1541643"/>
                    <a:pt x="1448" y="1523546"/>
                    <a:pt x="12878" y="1499733"/>
                  </a:cubicBezTo>
                  <a:cubicBezTo>
                    <a:pt x="20498" y="1482588"/>
                    <a:pt x="16688" y="1463538"/>
                    <a:pt x="10021" y="1446393"/>
                  </a:cubicBezTo>
                  <a:cubicBezTo>
                    <a:pt x="6211" y="1434963"/>
                    <a:pt x="-1409" y="1423533"/>
                    <a:pt x="5258" y="1410198"/>
                  </a:cubicBezTo>
                  <a:cubicBezTo>
                    <a:pt x="-12839" y="1304471"/>
                    <a:pt x="19546" y="1205411"/>
                    <a:pt x="45263" y="1105398"/>
                  </a:cubicBezTo>
                  <a:cubicBezTo>
                    <a:pt x="94793" y="912993"/>
                    <a:pt x="185281" y="739638"/>
                    <a:pt x="304343" y="581523"/>
                  </a:cubicBezTo>
                  <a:cubicBezTo>
                    <a:pt x="374828" y="487226"/>
                    <a:pt x="458648" y="405311"/>
                    <a:pt x="548183" y="329111"/>
                  </a:cubicBezTo>
                  <a:cubicBezTo>
                    <a:pt x="568186" y="311966"/>
                    <a:pt x="591046" y="303393"/>
                    <a:pt x="617716" y="317681"/>
                  </a:cubicBezTo>
                  <a:cubicBezTo>
                    <a:pt x="628193" y="324348"/>
                    <a:pt x="628193" y="314823"/>
                    <a:pt x="631051" y="309108"/>
                  </a:cubicBezTo>
                  <a:cubicBezTo>
                    <a:pt x="652006" y="308156"/>
                    <a:pt x="669151" y="289106"/>
                    <a:pt x="692011" y="299583"/>
                  </a:cubicBezTo>
                  <a:cubicBezTo>
                    <a:pt x="712013" y="311966"/>
                    <a:pt x="732968" y="317681"/>
                    <a:pt x="756781" y="316728"/>
                  </a:cubicBezTo>
                  <a:cubicBezTo>
                    <a:pt x="764401" y="317681"/>
                    <a:pt x="772973" y="320538"/>
                    <a:pt x="780593" y="315776"/>
                  </a:cubicBezTo>
                  <a:cubicBezTo>
                    <a:pt x="786308" y="312918"/>
                    <a:pt x="792023" y="311966"/>
                    <a:pt x="797738" y="314823"/>
                  </a:cubicBezTo>
                  <a:cubicBezTo>
                    <a:pt x="808216" y="327206"/>
                    <a:pt x="819646" y="321491"/>
                    <a:pt x="831076" y="316728"/>
                  </a:cubicBezTo>
                  <a:cubicBezTo>
                    <a:pt x="837743" y="304346"/>
                    <a:pt x="858698" y="297678"/>
                    <a:pt x="841553" y="277676"/>
                  </a:cubicBezTo>
                  <a:cubicBezTo>
                    <a:pt x="834886" y="270056"/>
                    <a:pt x="846316" y="263388"/>
                    <a:pt x="852031" y="259578"/>
                  </a:cubicBezTo>
                  <a:cubicBezTo>
                    <a:pt x="857269" y="255768"/>
                    <a:pt x="862508" y="252434"/>
                    <a:pt x="867152" y="248624"/>
                  </a:cubicBezTo>
                  <a:lnTo>
                    <a:pt x="876026" y="238011"/>
                  </a:lnTo>
                  <a:lnTo>
                    <a:pt x="858921" y="241392"/>
                  </a:lnTo>
                  <a:cubicBezTo>
                    <a:pt x="840303" y="244874"/>
                    <a:pt x="823694" y="244338"/>
                    <a:pt x="821551" y="210048"/>
                  </a:cubicBezTo>
                  <a:cubicBezTo>
                    <a:pt x="833933" y="208143"/>
                    <a:pt x="848221" y="208143"/>
                    <a:pt x="857746" y="190998"/>
                  </a:cubicBezTo>
                  <a:cubicBezTo>
                    <a:pt x="861079" y="184807"/>
                    <a:pt x="867032" y="183378"/>
                    <a:pt x="873343" y="184331"/>
                  </a:cubicBezTo>
                  <a:close/>
                  <a:moveTo>
                    <a:pt x="798215" y="181949"/>
                  </a:moveTo>
                  <a:cubicBezTo>
                    <a:pt x="801310" y="182187"/>
                    <a:pt x="803930" y="183378"/>
                    <a:pt x="805359" y="187188"/>
                  </a:cubicBezTo>
                  <a:cubicBezTo>
                    <a:pt x="808216" y="194808"/>
                    <a:pt x="800596" y="194808"/>
                    <a:pt x="795834" y="196713"/>
                  </a:cubicBezTo>
                  <a:cubicBezTo>
                    <a:pt x="790119" y="193856"/>
                    <a:pt x="788214" y="189093"/>
                    <a:pt x="788214" y="182426"/>
                  </a:cubicBezTo>
                  <a:cubicBezTo>
                    <a:pt x="791547" y="182426"/>
                    <a:pt x="795119" y="181711"/>
                    <a:pt x="798215" y="181949"/>
                  </a:cubicBezTo>
                  <a:close/>
                  <a:moveTo>
                    <a:pt x="938708" y="121466"/>
                  </a:moveTo>
                  <a:cubicBezTo>
                    <a:pt x="943471" y="128133"/>
                    <a:pt x="953948" y="130038"/>
                    <a:pt x="952043" y="141468"/>
                  </a:cubicBezTo>
                  <a:lnTo>
                    <a:pt x="951037" y="142501"/>
                  </a:lnTo>
                  <a:lnTo>
                    <a:pt x="953949" y="140516"/>
                  </a:lnTo>
                  <a:cubicBezTo>
                    <a:pt x="952996" y="143373"/>
                    <a:pt x="952996" y="146231"/>
                    <a:pt x="952996" y="148136"/>
                  </a:cubicBezTo>
                  <a:cubicBezTo>
                    <a:pt x="952996" y="154803"/>
                    <a:pt x="952996" y="161471"/>
                    <a:pt x="952996" y="169091"/>
                  </a:cubicBezTo>
                  <a:cubicBezTo>
                    <a:pt x="949662" y="166709"/>
                    <a:pt x="947281" y="162899"/>
                    <a:pt x="944424" y="159804"/>
                  </a:cubicBezTo>
                  <a:lnTo>
                    <a:pt x="933131" y="154863"/>
                  </a:lnTo>
                  <a:lnTo>
                    <a:pt x="931088" y="155756"/>
                  </a:lnTo>
                  <a:cubicBezTo>
                    <a:pt x="931088" y="155756"/>
                    <a:pt x="930136" y="155756"/>
                    <a:pt x="930136" y="155756"/>
                  </a:cubicBezTo>
                  <a:cubicBezTo>
                    <a:pt x="925373" y="152898"/>
                    <a:pt x="906323" y="162423"/>
                    <a:pt x="918706" y="144326"/>
                  </a:cubicBezTo>
                  <a:cubicBezTo>
                    <a:pt x="923468" y="137658"/>
                    <a:pt x="931088" y="131943"/>
                    <a:pt x="931088" y="122418"/>
                  </a:cubicBezTo>
                  <a:cubicBezTo>
                    <a:pt x="934898" y="118608"/>
                    <a:pt x="936803" y="118608"/>
                    <a:pt x="938708" y="121466"/>
                  </a:cubicBezTo>
                  <a:close/>
                  <a:moveTo>
                    <a:pt x="925373" y="107178"/>
                  </a:moveTo>
                  <a:cubicBezTo>
                    <a:pt x="930136" y="111940"/>
                    <a:pt x="934898" y="116703"/>
                    <a:pt x="938708" y="121465"/>
                  </a:cubicBezTo>
                  <a:lnTo>
                    <a:pt x="935851" y="121465"/>
                  </a:lnTo>
                  <a:cubicBezTo>
                    <a:pt x="935851" y="121465"/>
                    <a:pt x="932993" y="121465"/>
                    <a:pt x="932993" y="121465"/>
                  </a:cubicBezTo>
                  <a:cubicBezTo>
                    <a:pt x="923468" y="125275"/>
                    <a:pt x="912991" y="131943"/>
                    <a:pt x="901561" y="123370"/>
                  </a:cubicBezTo>
                  <a:cubicBezTo>
                    <a:pt x="904418" y="109083"/>
                    <a:pt x="915848" y="109083"/>
                    <a:pt x="925373" y="107178"/>
                  </a:cubicBezTo>
                  <a:close/>
                  <a:moveTo>
                    <a:pt x="1021576" y="71936"/>
                  </a:moveTo>
                  <a:cubicBezTo>
                    <a:pt x="1037768" y="75746"/>
                    <a:pt x="1038721" y="87176"/>
                    <a:pt x="1031101" y="97653"/>
                  </a:cubicBezTo>
                  <a:cubicBezTo>
                    <a:pt x="1019671" y="115751"/>
                    <a:pt x="1011098" y="95748"/>
                    <a:pt x="1000621" y="92891"/>
                  </a:cubicBezTo>
                  <a:cubicBezTo>
                    <a:pt x="1002526" y="88128"/>
                    <a:pt x="1005383" y="83366"/>
                    <a:pt x="1007288" y="79556"/>
                  </a:cubicBezTo>
                  <a:cubicBezTo>
                    <a:pt x="1012051" y="76698"/>
                    <a:pt x="1016813" y="74793"/>
                    <a:pt x="1021576" y="71936"/>
                  </a:cubicBezTo>
                  <a:close/>
                  <a:moveTo>
                    <a:pt x="1113849" y="40265"/>
                  </a:moveTo>
                  <a:cubicBezTo>
                    <a:pt x="1128732" y="39074"/>
                    <a:pt x="1143972" y="42885"/>
                    <a:pt x="1159689" y="51933"/>
                  </a:cubicBezTo>
                  <a:cubicBezTo>
                    <a:pt x="1175881" y="68126"/>
                    <a:pt x="1166356" y="76698"/>
                    <a:pt x="1151116" y="84318"/>
                  </a:cubicBezTo>
                  <a:cubicBezTo>
                    <a:pt x="1137781" y="90986"/>
                    <a:pt x="1123494" y="86223"/>
                    <a:pt x="1111111" y="92891"/>
                  </a:cubicBezTo>
                  <a:cubicBezTo>
                    <a:pt x="1083489" y="98606"/>
                    <a:pt x="1067296" y="90033"/>
                    <a:pt x="1070153" y="58601"/>
                  </a:cubicBezTo>
                  <a:cubicBezTo>
                    <a:pt x="1084441" y="47647"/>
                    <a:pt x="1098967" y="41456"/>
                    <a:pt x="1113849" y="40265"/>
                  </a:cubicBezTo>
                  <a:close/>
                  <a:moveTo>
                    <a:pt x="1400760" y="96"/>
                  </a:moveTo>
                  <a:cubicBezTo>
                    <a:pt x="1426031" y="498"/>
                    <a:pt x="1451392" y="2164"/>
                    <a:pt x="1476871" y="5260"/>
                  </a:cubicBezTo>
                  <a:cubicBezTo>
                    <a:pt x="1521639" y="13833"/>
                    <a:pt x="1566406" y="14785"/>
                    <a:pt x="1611174" y="9070"/>
                  </a:cubicBezTo>
                  <a:cubicBezTo>
                    <a:pt x="1614984" y="7165"/>
                    <a:pt x="1619746" y="9070"/>
                    <a:pt x="1619746" y="17643"/>
                  </a:cubicBezTo>
                  <a:cubicBezTo>
                    <a:pt x="1631176" y="13833"/>
                    <a:pt x="1639748" y="20500"/>
                    <a:pt x="1646416" y="28120"/>
                  </a:cubicBezTo>
                  <a:cubicBezTo>
                    <a:pt x="1652131" y="36693"/>
                    <a:pt x="1659751" y="35740"/>
                    <a:pt x="1667371" y="31930"/>
                  </a:cubicBezTo>
                  <a:cubicBezTo>
                    <a:pt x="1693088" y="18119"/>
                    <a:pt x="1717377" y="11690"/>
                    <a:pt x="1742261" y="11690"/>
                  </a:cubicBezTo>
                  <a:cubicBezTo>
                    <a:pt x="1767145" y="11690"/>
                    <a:pt x="1792624" y="18119"/>
                    <a:pt x="1820723" y="30025"/>
                  </a:cubicBezTo>
                  <a:cubicBezTo>
                    <a:pt x="1845488" y="40503"/>
                    <a:pt x="1874063" y="40503"/>
                    <a:pt x="1901686" y="45265"/>
                  </a:cubicBezTo>
                  <a:cubicBezTo>
                    <a:pt x="1905496" y="54790"/>
                    <a:pt x="1888351" y="56695"/>
                    <a:pt x="1894066" y="69078"/>
                  </a:cubicBezTo>
                  <a:cubicBezTo>
                    <a:pt x="1913116" y="57648"/>
                    <a:pt x="1934071" y="52885"/>
                    <a:pt x="1955978" y="55743"/>
                  </a:cubicBezTo>
                  <a:cubicBezTo>
                    <a:pt x="1961693" y="62410"/>
                    <a:pt x="1959788" y="69078"/>
                    <a:pt x="1954073" y="71935"/>
                  </a:cubicBezTo>
                  <a:cubicBezTo>
                    <a:pt x="1939786" y="78603"/>
                    <a:pt x="1939786" y="91938"/>
                    <a:pt x="1935976" y="103368"/>
                  </a:cubicBezTo>
                  <a:cubicBezTo>
                    <a:pt x="1904543" y="124323"/>
                    <a:pt x="1914068" y="142420"/>
                    <a:pt x="1949311" y="161470"/>
                  </a:cubicBezTo>
                  <a:cubicBezTo>
                    <a:pt x="1923593" y="162423"/>
                    <a:pt x="1905496" y="153850"/>
                    <a:pt x="1894066" y="171948"/>
                  </a:cubicBezTo>
                  <a:cubicBezTo>
                    <a:pt x="1899781" y="177663"/>
                    <a:pt x="1909306" y="175758"/>
                    <a:pt x="1913116" y="183378"/>
                  </a:cubicBezTo>
                  <a:cubicBezTo>
                    <a:pt x="1917878" y="187188"/>
                    <a:pt x="1922641" y="195760"/>
                    <a:pt x="1907401" y="196713"/>
                  </a:cubicBezTo>
                  <a:cubicBezTo>
                    <a:pt x="1907401" y="221478"/>
                    <a:pt x="1903591" y="242433"/>
                    <a:pt x="1873111" y="245290"/>
                  </a:cubicBezTo>
                  <a:cubicBezTo>
                    <a:pt x="1842631" y="244338"/>
                    <a:pt x="1879778" y="263388"/>
                    <a:pt x="1866443" y="267198"/>
                  </a:cubicBezTo>
                  <a:cubicBezTo>
                    <a:pt x="1860728" y="271008"/>
                    <a:pt x="1855013" y="271960"/>
                    <a:pt x="1851203" y="270055"/>
                  </a:cubicBezTo>
                  <a:cubicBezTo>
                    <a:pt x="1860728" y="280533"/>
                    <a:pt x="1876921" y="291963"/>
                    <a:pt x="1866443" y="313870"/>
                  </a:cubicBezTo>
                  <a:cubicBezTo>
                    <a:pt x="1859776" y="319585"/>
                    <a:pt x="1852156" y="321490"/>
                    <a:pt x="1843583" y="319585"/>
                  </a:cubicBezTo>
                  <a:cubicBezTo>
                    <a:pt x="1833106" y="315775"/>
                    <a:pt x="1827391" y="307203"/>
                    <a:pt x="1819771" y="300535"/>
                  </a:cubicBezTo>
                  <a:cubicBezTo>
                    <a:pt x="1811198" y="310060"/>
                    <a:pt x="1800721" y="314823"/>
                    <a:pt x="1788338" y="313870"/>
                  </a:cubicBezTo>
                  <a:cubicBezTo>
                    <a:pt x="1791196" y="322443"/>
                    <a:pt x="1796911" y="313870"/>
                    <a:pt x="1800721" y="315775"/>
                  </a:cubicBezTo>
                  <a:cubicBezTo>
                    <a:pt x="1808341" y="314823"/>
                    <a:pt x="1815961" y="312918"/>
                    <a:pt x="1823581" y="314823"/>
                  </a:cubicBezTo>
                  <a:cubicBezTo>
                    <a:pt x="1826438" y="315775"/>
                    <a:pt x="1830248" y="316728"/>
                    <a:pt x="1833106" y="317680"/>
                  </a:cubicBezTo>
                  <a:cubicBezTo>
                    <a:pt x="1838821" y="322443"/>
                    <a:pt x="1842631" y="327205"/>
                    <a:pt x="1838821" y="334825"/>
                  </a:cubicBezTo>
                  <a:cubicBezTo>
                    <a:pt x="1800721" y="354828"/>
                    <a:pt x="1760716" y="371020"/>
                    <a:pt x="1715948" y="370068"/>
                  </a:cubicBezTo>
                  <a:cubicBezTo>
                    <a:pt x="1707376" y="370068"/>
                    <a:pt x="1695946" y="372925"/>
                    <a:pt x="1691183" y="379593"/>
                  </a:cubicBezTo>
                  <a:cubicBezTo>
                    <a:pt x="1662608" y="411025"/>
                    <a:pt x="1627366" y="425313"/>
                    <a:pt x="1586408" y="430075"/>
                  </a:cubicBezTo>
                  <a:cubicBezTo>
                    <a:pt x="1564501" y="432933"/>
                    <a:pt x="1554976" y="450078"/>
                    <a:pt x="1542593" y="468175"/>
                  </a:cubicBezTo>
                  <a:cubicBezTo>
                    <a:pt x="1522591" y="497703"/>
                    <a:pt x="1501636" y="527230"/>
                    <a:pt x="1480681" y="555805"/>
                  </a:cubicBezTo>
                  <a:cubicBezTo>
                    <a:pt x="1475918" y="562473"/>
                    <a:pt x="1469251" y="562473"/>
                    <a:pt x="1462583" y="562473"/>
                  </a:cubicBezTo>
                  <a:cubicBezTo>
                    <a:pt x="1419721" y="558663"/>
                    <a:pt x="1380668" y="507228"/>
                    <a:pt x="1385431" y="462460"/>
                  </a:cubicBezTo>
                  <a:cubicBezTo>
                    <a:pt x="1388288" y="441505"/>
                    <a:pt x="1374001" y="421503"/>
                    <a:pt x="1379716" y="398643"/>
                  </a:cubicBezTo>
                  <a:cubicBezTo>
                    <a:pt x="1387336" y="363400"/>
                    <a:pt x="1418768" y="354828"/>
                    <a:pt x="1441628" y="335778"/>
                  </a:cubicBezTo>
                  <a:cubicBezTo>
                    <a:pt x="1443533" y="331015"/>
                    <a:pt x="1445438" y="325300"/>
                    <a:pt x="1449248" y="321490"/>
                  </a:cubicBezTo>
                  <a:cubicBezTo>
                    <a:pt x="1454011" y="314823"/>
                    <a:pt x="1454963" y="306250"/>
                    <a:pt x="1461631" y="300535"/>
                  </a:cubicBezTo>
                  <a:cubicBezTo>
                    <a:pt x="1451153" y="280533"/>
                    <a:pt x="1439723" y="265293"/>
                    <a:pt x="1412101" y="280533"/>
                  </a:cubicBezTo>
                  <a:cubicBezTo>
                    <a:pt x="1425436" y="259578"/>
                    <a:pt x="1438771" y="241480"/>
                    <a:pt x="1434961" y="215763"/>
                  </a:cubicBezTo>
                  <a:cubicBezTo>
                    <a:pt x="1430198" y="178615"/>
                    <a:pt x="1409243" y="158613"/>
                    <a:pt x="1371143" y="160518"/>
                  </a:cubicBezTo>
                  <a:cubicBezTo>
                    <a:pt x="1357808" y="161470"/>
                    <a:pt x="1343521" y="159565"/>
                    <a:pt x="1331138" y="162423"/>
                  </a:cubicBezTo>
                  <a:cubicBezTo>
                    <a:pt x="1317803" y="165280"/>
                    <a:pt x="1310183" y="161470"/>
                    <a:pt x="1303516" y="150040"/>
                  </a:cubicBezTo>
                  <a:cubicBezTo>
                    <a:pt x="1296848" y="136705"/>
                    <a:pt x="1300658" y="131943"/>
                    <a:pt x="1313993" y="130038"/>
                  </a:cubicBezTo>
                  <a:cubicBezTo>
                    <a:pt x="1321613" y="129085"/>
                    <a:pt x="1316851" y="124323"/>
                    <a:pt x="1313041" y="121465"/>
                  </a:cubicBezTo>
                  <a:cubicBezTo>
                    <a:pt x="1283513" y="99558"/>
                    <a:pt x="1311136" y="99558"/>
                    <a:pt x="1323518" y="96700"/>
                  </a:cubicBezTo>
                  <a:cubicBezTo>
                    <a:pt x="1344473" y="92890"/>
                    <a:pt x="1365428" y="88128"/>
                    <a:pt x="1387336" y="88128"/>
                  </a:cubicBezTo>
                  <a:cubicBezTo>
                    <a:pt x="1399718" y="88128"/>
                    <a:pt x="1414006" y="81460"/>
                    <a:pt x="1394003" y="68125"/>
                  </a:cubicBezTo>
                  <a:cubicBezTo>
                    <a:pt x="1402576" y="42408"/>
                    <a:pt x="1427341" y="49075"/>
                    <a:pt x="1445438" y="41455"/>
                  </a:cubicBezTo>
                  <a:lnTo>
                    <a:pt x="1471104" y="35589"/>
                  </a:lnTo>
                  <a:lnTo>
                    <a:pt x="1469608" y="35026"/>
                  </a:lnTo>
                  <a:cubicBezTo>
                    <a:pt x="1465441" y="34550"/>
                    <a:pt x="1461155" y="34788"/>
                    <a:pt x="1456869" y="34788"/>
                  </a:cubicBezTo>
                  <a:cubicBezTo>
                    <a:pt x="1424484" y="38598"/>
                    <a:pt x="1396861" y="56695"/>
                    <a:pt x="1365429" y="60505"/>
                  </a:cubicBezTo>
                  <a:cubicBezTo>
                    <a:pt x="1307326" y="66220"/>
                    <a:pt x="1264464" y="112893"/>
                    <a:pt x="1208266" y="122418"/>
                  </a:cubicBezTo>
                  <a:cubicBezTo>
                    <a:pt x="1196836" y="130038"/>
                    <a:pt x="1186359" y="129085"/>
                    <a:pt x="1175881" y="122418"/>
                  </a:cubicBezTo>
                  <a:cubicBezTo>
                    <a:pt x="1178739" y="129085"/>
                    <a:pt x="1197789" y="127180"/>
                    <a:pt x="1187311" y="142420"/>
                  </a:cubicBezTo>
                  <a:cubicBezTo>
                    <a:pt x="1185406" y="144325"/>
                    <a:pt x="1182549" y="146230"/>
                    <a:pt x="1180644" y="149088"/>
                  </a:cubicBezTo>
                  <a:cubicBezTo>
                    <a:pt x="1173262" y="152183"/>
                    <a:pt x="1165939" y="153434"/>
                    <a:pt x="1158647" y="153642"/>
                  </a:cubicBezTo>
                  <a:lnTo>
                    <a:pt x="1143520" y="152466"/>
                  </a:lnTo>
                  <a:lnTo>
                    <a:pt x="1148259" y="153731"/>
                  </a:lnTo>
                  <a:cubicBezTo>
                    <a:pt x="1153498" y="157422"/>
                    <a:pt x="1155879" y="163851"/>
                    <a:pt x="1152069" y="175758"/>
                  </a:cubicBezTo>
                  <a:cubicBezTo>
                    <a:pt x="1112064" y="198618"/>
                    <a:pt x="1069201" y="175758"/>
                    <a:pt x="1029196" y="182425"/>
                  </a:cubicBezTo>
                  <a:cubicBezTo>
                    <a:pt x="1020624" y="171948"/>
                    <a:pt x="980619" y="182425"/>
                    <a:pt x="1006336" y="148135"/>
                  </a:cubicBezTo>
                  <a:cubicBezTo>
                    <a:pt x="1011099" y="141468"/>
                    <a:pt x="1003479" y="136705"/>
                    <a:pt x="995859" y="134800"/>
                  </a:cubicBezTo>
                  <a:cubicBezTo>
                    <a:pt x="984429" y="131943"/>
                    <a:pt x="981571" y="125275"/>
                    <a:pt x="987286" y="114798"/>
                  </a:cubicBezTo>
                  <a:cubicBezTo>
                    <a:pt x="1010146" y="115750"/>
                    <a:pt x="1027291" y="130990"/>
                    <a:pt x="1049199" y="134800"/>
                  </a:cubicBezTo>
                  <a:cubicBezTo>
                    <a:pt x="1053009" y="140515"/>
                    <a:pt x="1055866" y="147183"/>
                    <a:pt x="1064439" y="149088"/>
                  </a:cubicBezTo>
                  <a:cubicBezTo>
                    <a:pt x="1074916" y="150993"/>
                    <a:pt x="1085394" y="150278"/>
                    <a:pt x="1095871" y="149326"/>
                  </a:cubicBezTo>
                  <a:lnTo>
                    <a:pt x="1106484" y="148924"/>
                  </a:lnTo>
                  <a:lnTo>
                    <a:pt x="1093014" y="149088"/>
                  </a:lnTo>
                  <a:cubicBezTo>
                    <a:pt x="1081584" y="144325"/>
                    <a:pt x="1067296" y="146230"/>
                    <a:pt x="1062534" y="131943"/>
                  </a:cubicBezTo>
                  <a:cubicBezTo>
                    <a:pt x="1083489" y="115750"/>
                    <a:pt x="1102539" y="93843"/>
                    <a:pt x="1133971" y="110988"/>
                  </a:cubicBezTo>
                  <a:cubicBezTo>
                    <a:pt x="1150164" y="112893"/>
                    <a:pt x="1147306" y="91938"/>
                    <a:pt x="1158736" y="88128"/>
                  </a:cubicBezTo>
                  <a:cubicBezTo>
                    <a:pt x="1164451" y="84318"/>
                    <a:pt x="1172071" y="81460"/>
                    <a:pt x="1173024" y="73840"/>
                  </a:cubicBezTo>
                  <a:cubicBezTo>
                    <a:pt x="1176834" y="44313"/>
                    <a:pt x="1193979" y="46218"/>
                    <a:pt x="1214934" y="54790"/>
                  </a:cubicBezTo>
                  <a:cubicBezTo>
                    <a:pt x="1234936" y="51933"/>
                    <a:pt x="1254939" y="44313"/>
                    <a:pt x="1275894" y="44313"/>
                  </a:cubicBezTo>
                  <a:cubicBezTo>
                    <a:pt x="1253986" y="44313"/>
                    <a:pt x="1233031" y="51933"/>
                    <a:pt x="1211124" y="51933"/>
                  </a:cubicBezTo>
                  <a:cubicBezTo>
                    <a:pt x="1199694" y="46218"/>
                    <a:pt x="1184454" y="50028"/>
                    <a:pt x="1174929" y="39550"/>
                  </a:cubicBezTo>
                  <a:cubicBezTo>
                    <a:pt x="1174929" y="34788"/>
                    <a:pt x="1174929" y="30978"/>
                    <a:pt x="1174929" y="26215"/>
                  </a:cubicBezTo>
                  <a:cubicBezTo>
                    <a:pt x="1249938" y="9070"/>
                    <a:pt x="1324947" y="-1110"/>
                    <a:pt x="1400760" y="96"/>
                  </a:cubicBezTo>
                  <a:close/>
                </a:path>
              </a:pathLst>
            </a:custGeom>
            <a:solidFill>
              <a:srgbClr val="9FE1ED"/>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sp>
        <p:nvSpPr>
          <p:cNvPr id="289" name="Google Shape;289;p4"/>
          <p:cNvSpPr/>
          <p:nvPr/>
        </p:nvSpPr>
        <p:spPr>
          <a:xfrm rot="-634690">
            <a:off x="4402904" y="1941168"/>
            <a:ext cx="489707" cy="585571"/>
          </a:xfrm>
          <a:custGeom>
            <a:rect b="b" l="l" r="r" t="t"/>
            <a:pathLst>
              <a:path extrusionOk="0" h="676134" w="565444">
                <a:moveTo>
                  <a:pt x="474202" y="370360"/>
                </a:moveTo>
                <a:lnTo>
                  <a:pt x="91243" y="370359"/>
                </a:lnTo>
                <a:cubicBezTo>
                  <a:pt x="84269" y="370359"/>
                  <a:pt x="78616" y="376012"/>
                  <a:pt x="78616" y="382986"/>
                </a:cubicBezTo>
                <a:lnTo>
                  <a:pt x="78615" y="382987"/>
                </a:lnTo>
                <a:cubicBezTo>
                  <a:pt x="78615" y="389961"/>
                  <a:pt x="84268" y="395613"/>
                  <a:pt x="91242" y="395613"/>
                </a:cubicBezTo>
                <a:lnTo>
                  <a:pt x="474202" y="395613"/>
                </a:lnTo>
                <a:cubicBezTo>
                  <a:pt x="477689" y="395614"/>
                  <a:pt x="480846" y="394200"/>
                  <a:pt x="483131" y="391915"/>
                </a:cubicBezTo>
                <a:lnTo>
                  <a:pt x="486829" y="382986"/>
                </a:lnTo>
                <a:lnTo>
                  <a:pt x="486829" y="382987"/>
                </a:lnTo>
                <a:lnTo>
                  <a:pt x="486829" y="382986"/>
                </a:lnTo>
                <a:lnTo>
                  <a:pt x="486829" y="382986"/>
                </a:lnTo>
                <a:lnTo>
                  <a:pt x="483131" y="374059"/>
                </a:lnTo>
                <a:cubicBezTo>
                  <a:pt x="480846" y="371774"/>
                  <a:pt x="477689" y="370360"/>
                  <a:pt x="474202" y="370360"/>
                </a:cubicBezTo>
                <a:close/>
                <a:moveTo>
                  <a:pt x="474201" y="316925"/>
                </a:moveTo>
                <a:lnTo>
                  <a:pt x="91242" y="316924"/>
                </a:lnTo>
                <a:cubicBezTo>
                  <a:pt x="84268" y="316924"/>
                  <a:pt x="78615" y="322577"/>
                  <a:pt x="78615" y="329551"/>
                </a:cubicBezTo>
                <a:lnTo>
                  <a:pt x="78614" y="329551"/>
                </a:lnTo>
                <a:cubicBezTo>
                  <a:pt x="78614" y="336525"/>
                  <a:pt x="84267" y="342178"/>
                  <a:pt x="91241" y="342178"/>
                </a:cubicBezTo>
                <a:lnTo>
                  <a:pt x="474201" y="342178"/>
                </a:lnTo>
                <a:cubicBezTo>
                  <a:pt x="477688" y="342178"/>
                  <a:pt x="480845" y="340765"/>
                  <a:pt x="483130" y="338480"/>
                </a:cubicBezTo>
                <a:lnTo>
                  <a:pt x="486828" y="329551"/>
                </a:lnTo>
                <a:lnTo>
                  <a:pt x="486828" y="329552"/>
                </a:lnTo>
                <a:lnTo>
                  <a:pt x="486828" y="329551"/>
                </a:lnTo>
                <a:lnTo>
                  <a:pt x="486828" y="329551"/>
                </a:lnTo>
                <a:lnTo>
                  <a:pt x="483130" y="320623"/>
                </a:lnTo>
                <a:cubicBezTo>
                  <a:pt x="480845" y="318338"/>
                  <a:pt x="477688" y="316925"/>
                  <a:pt x="474201" y="316925"/>
                </a:cubicBezTo>
                <a:close/>
                <a:moveTo>
                  <a:pt x="474202" y="263490"/>
                </a:moveTo>
                <a:lnTo>
                  <a:pt x="91243" y="263489"/>
                </a:lnTo>
                <a:cubicBezTo>
                  <a:pt x="84269" y="263489"/>
                  <a:pt x="78616" y="269142"/>
                  <a:pt x="78616" y="276116"/>
                </a:cubicBezTo>
                <a:lnTo>
                  <a:pt x="78615" y="276116"/>
                </a:lnTo>
                <a:cubicBezTo>
                  <a:pt x="78615" y="283090"/>
                  <a:pt x="84268" y="288743"/>
                  <a:pt x="91242" y="288743"/>
                </a:cubicBezTo>
                <a:lnTo>
                  <a:pt x="474202" y="288743"/>
                </a:lnTo>
                <a:cubicBezTo>
                  <a:pt x="477689" y="288743"/>
                  <a:pt x="480846" y="287330"/>
                  <a:pt x="483130" y="285045"/>
                </a:cubicBezTo>
                <a:lnTo>
                  <a:pt x="486828" y="276116"/>
                </a:lnTo>
                <a:lnTo>
                  <a:pt x="486829" y="276117"/>
                </a:lnTo>
                <a:lnTo>
                  <a:pt x="486828" y="276116"/>
                </a:lnTo>
                <a:lnTo>
                  <a:pt x="486828" y="276116"/>
                </a:lnTo>
                <a:lnTo>
                  <a:pt x="483131" y="267188"/>
                </a:lnTo>
                <a:cubicBezTo>
                  <a:pt x="480845" y="264903"/>
                  <a:pt x="477689" y="263490"/>
                  <a:pt x="474202" y="263490"/>
                </a:cubicBezTo>
                <a:close/>
                <a:moveTo>
                  <a:pt x="546230" y="175473"/>
                </a:moveTo>
                <a:cubicBezTo>
                  <a:pt x="556842" y="175473"/>
                  <a:pt x="565444" y="184075"/>
                  <a:pt x="565444" y="194687"/>
                </a:cubicBezTo>
                <a:cubicBezTo>
                  <a:pt x="565444" y="205299"/>
                  <a:pt x="556842" y="213901"/>
                  <a:pt x="546230" y="213901"/>
                </a:cubicBezTo>
                <a:lnTo>
                  <a:pt x="525276" y="213901"/>
                </a:lnTo>
                <a:lnTo>
                  <a:pt x="508899" y="524388"/>
                </a:lnTo>
                <a:cubicBezTo>
                  <a:pt x="504507" y="609787"/>
                  <a:pt x="447140" y="676134"/>
                  <a:pt x="378243" y="676134"/>
                </a:cubicBezTo>
                <a:lnTo>
                  <a:pt x="184455" y="676134"/>
                </a:lnTo>
                <a:cubicBezTo>
                  <a:pt x="115558" y="676134"/>
                  <a:pt x="58190" y="609787"/>
                  <a:pt x="53798" y="524388"/>
                </a:cubicBezTo>
                <a:lnTo>
                  <a:pt x="37422" y="213901"/>
                </a:lnTo>
                <a:lnTo>
                  <a:pt x="19214" y="213901"/>
                </a:lnTo>
                <a:cubicBezTo>
                  <a:pt x="8602" y="213901"/>
                  <a:pt x="0" y="205299"/>
                  <a:pt x="0" y="194687"/>
                </a:cubicBezTo>
                <a:cubicBezTo>
                  <a:pt x="0" y="184075"/>
                  <a:pt x="8602" y="175473"/>
                  <a:pt x="19214" y="175473"/>
                </a:cubicBezTo>
                <a:close/>
                <a:moveTo>
                  <a:pt x="145503" y="0"/>
                </a:moveTo>
                <a:cubicBezTo>
                  <a:pt x="165968" y="0"/>
                  <a:pt x="182559" y="16591"/>
                  <a:pt x="182559" y="37056"/>
                </a:cubicBezTo>
                <a:lnTo>
                  <a:pt x="182559" y="175472"/>
                </a:lnTo>
                <a:lnTo>
                  <a:pt x="108447" y="175472"/>
                </a:lnTo>
                <a:lnTo>
                  <a:pt x="108447" y="37056"/>
                </a:lnTo>
                <a:cubicBezTo>
                  <a:pt x="108447" y="16591"/>
                  <a:pt x="125038" y="0"/>
                  <a:pt x="145503" y="0"/>
                </a:cubicBezTo>
                <a:close/>
                <a:moveTo>
                  <a:pt x="419941" y="0"/>
                </a:moveTo>
                <a:cubicBezTo>
                  <a:pt x="440406" y="0"/>
                  <a:pt x="456997" y="16591"/>
                  <a:pt x="456997" y="37056"/>
                </a:cubicBezTo>
                <a:lnTo>
                  <a:pt x="456997" y="175472"/>
                </a:lnTo>
                <a:lnTo>
                  <a:pt x="382885" y="175472"/>
                </a:lnTo>
                <a:lnTo>
                  <a:pt x="382885" y="37056"/>
                </a:lnTo>
                <a:cubicBezTo>
                  <a:pt x="382885" y="16591"/>
                  <a:pt x="399476" y="0"/>
                  <a:pt x="419941" y="0"/>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290" name="Google Shape;290;p4"/>
          <p:cNvSpPr/>
          <p:nvPr/>
        </p:nvSpPr>
        <p:spPr>
          <a:xfrm>
            <a:off x="4648578" y="822061"/>
            <a:ext cx="2841256" cy="2841256"/>
          </a:xfrm>
          <a:prstGeom prst="blockArc">
            <a:avLst>
              <a:gd fmla="val 794951" name="adj1"/>
              <a:gd fmla="val 10121114" name="adj2"/>
              <a:gd fmla="val 2388" name="adj3"/>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dk1"/>
              </a:solidFill>
              <a:latin typeface="Calibri"/>
              <a:ea typeface="Calibri"/>
              <a:cs typeface="Calibri"/>
              <a:sym typeface="Calibri"/>
            </a:endParaRPr>
          </a:p>
        </p:txBody>
      </p:sp>
      <p:grpSp>
        <p:nvGrpSpPr>
          <p:cNvPr id="291" name="Google Shape;291;p4"/>
          <p:cNvGrpSpPr/>
          <p:nvPr/>
        </p:nvGrpSpPr>
        <p:grpSpPr>
          <a:xfrm rot="1052635">
            <a:off x="7017236" y="1488581"/>
            <a:ext cx="1338434" cy="1227345"/>
            <a:chOff x="5655092" y="376887"/>
            <a:chExt cx="4490688" cy="4117968"/>
          </a:xfrm>
        </p:grpSpPr>
        <p:sp>
          <p:nvSpPr>
            <p:cNvPr id="292" name="Google Shape;292;p4"/>
            <p:cNvSpPr/>
            <p:nvPr/>
          </p:nvSpPr>
          <p:spPr>
            <a:xfrm>
              <a:off x="5655092" y="385052"/>
              <a:ext cx="4490688" cy="4109803"/>
            </a:xfrm>
            <a:custGeom>
              <a:rect b="b" l="l" r="r" t="t"/>
              <a:pathLst>
                <a:path extrusionOk="0" h="4109802" w="4490688">
                  <a:moveTo>
                    <a:pt x="568" y="1465456"/>
                  </a:moveTo>
                  <a:lnTo>
                    <a:pt x="10785" y="1371794"/>
                  </a:lnTo>
                  <a:cubicBezTo>
                    <a:pt x="22138" y="1279267"/>
                    <a:pt x="42006" y="1189010"/>
                    <a:pt x="67551" y="1099321"/>
                  </a:cubicBezTo>
                  <a:cubicBezTo>
                    <a:pt x="70956" y="1087400"/>
                    <a:pt x="78336" y="1089103"/>
                    <a:pt x="86283" y="1090238"/>
                  </a:cubicBezTo>
                  <a:cubicBezTo>
                    <a:pt x="185055" y="1104997"/>
                    <a:pt x="282691" y="1124865"/>
                    <a:pt x="379192" y="1150977"/>
                  </a:cubicBezTo>
                  <a:cubicBezTo>
                    <a:pt x="542675" y="1195822"/>
                    <a:pt x="699915" y="1255425"/>
                    <a:pt x="849775" y="1335464"/>
                  </a:cubicBezTo>
                  <a:cubicBezTo>
                    <a:pt x="1046183" y="1441047"/>
                    <a:pt x="1217613" y="1576716"/>
                    <a:pt x="1353282" y="1755527"/>
                  </a:cubicBezTo>
                  <a:cubicBezTo>
                    <a:pt x="1460001" y="1896304"/>
                    <a:pt x="1524146" y="2055247"/>
                    <a:pt x="1554799" y="2227813"/>
                  </a:cubicBezTo>
                  <a:cubicBezTo>
                    <a:pt x="1577505" y="2356102"/>
                    <a:pt x="1583749" y="2484959"/>
                    <a:pt x="1580911" y="2615519"/>
                  </a:cubicBezTo>
                  <a:cubicBezTo>
                    <a:pt x="1579776" y="2668879"/>
                    <a:pt x="1591696" y="2721103"/>
                    <a:pt x="1601914" y="2773327"/>
                  </a:cubicBezTo>
                  <a:cubicBezTo>
                    <a:pt x="1642785" y="2975978"/>
                    <a:pt x="1710335" y="3170683"/>
                    <a:pt x="1784698" y="3363117"/>
                  </a:cubicBezTo>
                  <a:cubicBezTo>
                    <a:pt x="1793213" y="3384688"/>
                    <a:pt x="1801727" y="3406826"/>
                    <a:pt x="1810242" y="3428397"/>
                  </a:cubicBezTo>
                  <a:cubicBezTo>
                    <a:pt x="1810810" y="3429532"/>
                    <a:pt x="1811377" y="3430668"/>
                    <a:pt x="1811945" y="3431235"/>
                  </a:cubicBezTo>
                  <a:cubicBezTo>
                    <a:pt x="1817622" y="3431235"/>
                    <a:pt x="1817622" y="3426126"/>
                    <a:pt x="1818757" y="3422720"/>
                  </a:cubicBezTo>
                  <a:cubicBezTo>
                    <a:pt x="1916393" y="3171818"/>
                    <a:pt x="2006082" y="2918078"/>
                    <a:pt x="2071362" y="2656390"/>
                  </a:cubicBezTo>
                  <a:cubicBezTo>
                    <a:pt x="2100312" y="2540022"/>
                    <a:pt x="2123586" y="2423085"/>
                    <a:pt x="2135507" y="2303311"/>
                  </a:cubicBezTo>
                  <a:cubicBezTo>
                    <a:pt x="2136642" y="2294228"/>
                    <a:pt x="2136642" y="2284578"/>
                    <a:pt x="2136642" y="2275496"/>
                  </a:cubicBezTo>
                  <a:cubicBezTo>
                    <a:pt x="2134939" y="2150612"/>
                    <a:pt x="2135507" y="2025161"/>
                    <a:pt x="2147428" y="1900846"/>
                  </a:cubicBezTo>
                  <a:cubicBezTo>
                    <a:pt x="2171837" y="1639158"/>
                    <a:pt x="2233711" y="1388823"/>
                    <a:pt x="2365406" y="1158924"/>
                  </a:cubicBezTo>
                  <a:cubicBezTo>
                    <a:pt x="2440904" y="1027229"/>
                    <a:pt x="2534566" y="909725"/>
                    <a:pt x="2640149" y="801304"/>
                  </a:cubicBezTo>
                  <a:cubicBezTo>
                    <a:pt x="2848478" y="586731"/>
                    <a:pt x="3093136" y="424950"/>
                    <a:pt x="3362203" y="297796"/>
                  </a:cubicBezTo>
                  <a:cubicBezTo>
                    <a:pt x="3600617" y="184834"/>
                    <a:pt x="3850383" y="103659"/>
                    <a:pt x="4107530" y="46894"/>
                  </a:cubicBezTo>
                  <a:cubicBezTo>
                    <a:pt x="4194948" y="27594"/>
                    <a:pt x="4282934" y="12267"/>
                    <a:pt x="4371488" y="347"/>
                  </a:cubicBezTo>
                  <a:cubicBezTo>
                    <a:pt x="4381706" y="-789"/>
                    <a:pt x="4386815" y="347"/>
                    <a:pt x="4390220" y="11700"/>
                  </a:cubicBezTo>
                  <a:cubicBezTo>
                    <a:pt x="4427686" y="142260"/>
                    <a:pt x="4456636" y="273955"/>
                    <a:pt x="4473665" y="409056"/>
                  </a:cubicBezTo>
                  <a:cubicBezTo>
                    <a:pt x="4486721" y="510098"/>
                    <a:pt x="4493533" y="611708"/>
                    <a:pt x="4489560" y="713318"/>
                  </a:cubicBezTo>
                  <a:cubicBezTo>
                    <a:pt x="4478774" y="1027229"/>
                    <a:pt x="4385112" y="1311055"/>
                    <a:pt x="4181324" y="1554010"/>
                  </a:cubicBezTo>
                  <a:cubicBezTo>
                    <a:pt x="4063253" y="1694788"/>
                    <a:pt x="3921907" y="1807751"/>
                    <a:pt x="3764100" y="1900846"/>
                  </a:cubicBezTo>
                  <a:cubicBezTo>
                    <a:pt x="3558610" y="2022323"/>
                    <a:pt x="3337226" y="2105768"/>
                    <a:pt x="3106759" y="2167074"/>
                  </a:cubicBezTo>
                  <a:cubicBezTo>
                    <a:pt x="2944411" y="2210216"/>
                    <a:pt x="2780359" y="2241437"/>
                    <a:pt x="2613470" y="2263008"/>
                  </a:cubicBezTo>
                  <a:cubicBezTo>
                    <a:pt x="2533998" y="2273225"/>
                    <a:pt x="2454527" y="2281740"/>
                    <a:pt x="2374488" y="2287416"/>
                  </a:cubicBezTo>
                  <a:cubicBezTo>
                    <a:pt x="2363703" y="2287984"/>
                    <a:pt x="2359162" y="2291958"/>
                    <a:pt x="2356323" y="2302175"/>
                  </a:cubicBezTo>
                  <a:cubicBezTo>
                    <a:pt x="2263796" y="2578622"/>
                    <a:pt x="2177513" y="2856771"/>
                    <a:pt x="2101448" y="3137759"/>
                  </a:cubicBezTo>
                  <a:cubicBezTo>
                    <a:pt x="2059441" y="3292728"/>
                    <a:pt x="2020273" y="3448265"/>
                    <a:pt x="1990756" y="3606072"/>
                  </a:cubicBezTo>
                  <a:cubicBezTo>
                    <a:pt x="1969752" y="3719035"/>
                    <a:pt x="1950452" y="3832565"/>
                    <a:pt x="1953858" y="3948366"/>
                  </a:cubicBezTo>
                  <a:cubicBezTo>
                    <a:pt x="1954426" y="3970504"/>
                    <a:pt x="1957264" y="3992643"/>
                    <a:pt x="1962941" y="4014214"/>
                  </a:cubicBezTo>
                  <a:cubicBezTo>
                    <a:pt x="1964643" y="4021026"/>
                    <a:pt x="1964643" y="4026134"/>
                    <a:pt x="1957832" y="4030676"/>
                  </a:cubicBezTo>
                  <a:cubicBezTo>
                    <a:pt x="1904472" y="4065302"/>
                    <a:pt x="1826989" y="4144680"/>
                    <a:pt x="1783563" y="4092550"/>
                  </a:cubicBezTo>
                  <a:cubicBezTo>
                    <a:pt x="1740138" y="4040421"/>
                    <a:pt x="1711281" y="3790180"/>
                    <a:pt x="1697279" y="3717899"/>
                  </a:cubicBezTo>
                  <a:cubicBezTo>
                    <a:pt x="1705794" y="3698599"/>
                    <a:pt x="1701253" y="3678732"/>
                    <a:pt x="1699550" y="3658864"/>
                  </a:cubicBezTo>
                  <a:cubicBezTo>
                    <a:pt x="1687629" y="3542495"/>
                    <a:pt x="1662653" y="3428397"/>
                    <a:pt x="1634270" y="3314866"/>
                  </a:cubicBezTo>
                  <a:cubicBezTo>
                    <a:pt x="1577505" y="3088374"/>
                    <a:pt x="1508819" y="2865286"/>
                    <a:pt x="1435024" y="2643334"/>
                  </a:cubicBezTo>
                  <a:cubicBezTo>
                    <a:pt x="1431051" y="2630846"/>
                    <a:pt x="1425942" y="2625737"/>
                    <a:pt x="1412318" y="2625169"/>
                  </a:cubicBezTo>
                  <a:cubicBezTo>
                    <a:pt x="1308438" y="2617222"/>
                    <a:pt x="1205693" y="2604166"/>
                    <a:pt x="1103515" y="2584866"/>
                  </a:cubicBezTo>
                  <a:cubicBezTo>
                    <a:pt x="893484" y="2544563"/>
                    <a:pt x="690832" y="2482689"/>
                    <a:pt x="504075" y="2375970"/>
                  </a:cubicBezTo>
                  <a:cubicBezTo>
                    <a:pt x="344565" y="2284578"/>
                    <a:pt x="210031" y="2167074"/>
                    <a:pt x="118072" y="2005293"/>
                  </a:cubicBezTo>
                  <a:cubicBezTo>
                    <a:pt x="55630" y="1895737"/>
                    <a:pt x="19868" y="1777665"/>
                    <a:pt x="6244" y="1652214"/>
                  </a:cubicBezTo>
                  <a:cubicBezTo>
                    <a:pt x="4541" y="1634617"/>
                    <a:pt x="5677" y="1615884"/>
                    <a:pt x="0" y="1598855"/>
                  </a:cubicBezTo>
                  <a:cubicBezTo>
                    <a:pt x="568" y="1554578"/>
                    <a:pt x="568" y="1510301"/>
                    <a:pt x="568" y="1465456"/>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93" name="Google Shape;293;p4"/>
            <p:cNvSpPr/>
            <p:nvPr/>
          </p:nvSpPr>
          <p:spPr>
            <a:xfrm>
              <a:off x="7600719" y="376887"/>
              <a:ext cx="2435227" cy="2185460"/>
            </a:xfrm>
            <a:custGeom>
              <a:rect b="b" l="l" r="r" t="t"/>
              <a:pathLst>
                <a:path extrusionOk="0" h="2185459" w="2435226">
                  <a:moveTo>
                    <a:pt x="2436079" y="568"/>
                  </a:moveTo>
                  <a:cubicBezTo>
                    <a:pt x="2411671" y="6812"/>
                    <a:pt x="2386694" y="6812"/>
                    <a:pt x="2361717" y="9650"/>
                  </a:cubicBezTo>
                  <a:cubicBezTo>
                    <a:pt x="2174960" y="31221"/>
                    <a:pt x="1991608" y="68686"/>
                    <a:pt x="1811095" y="119207"/>
                  </a:cubicBezTo>
                  <a:cubicBezTo>
                    <a:pt x="1547137" y="193002"/>
                    <a:pt x="1294531" y="294611"/>
                    <a:pt x="1059523" y="436524"/>
                  </a:cubicBezTo>
                  <a:cubicBezTo>
                    <a:pt x="822245" y="579573"/>
                    <a:pt x="615052" y="756680"/>
                    <a:pt x="448730" y="979200"/>
                  </a:cubicBezTo>
                  <a:cubicBezTo>
                    <a:pt x="315332" y="1158578"/>
                    <a:pt x="228481" y="1359526"/>
                    <a:pt x="176825" y="1575802"/>
                  </a:cubicBezTo>
                  <a:cubicBezTo>
                    <a:pt x="133683" y="1756315"/>
                    <a:pt x="114383" y="1939099"/>
                    <a:pt x="109274" y="2124154"/>
                  </a:cubicBezTo>
                  <a:cubicBezTo>
                    <a:pt x="108706" y="2145724"/>
                    <a:pt x="109274" y="2167295"/>
                    <a:pt x="107003" y="2188866"/>
                  </a:cubicBezTo>
                  <a:cubicBezTo>
                    <a:pt x="89974" y="2144589"/>
                    <a:pt x="78053" y="2099177"/>
                    <a:pt x="66700" y="2053765"/>
                  </a:cubicBezTo>
                  <a:cubicBezTo>
                    <a:pt x="18450" y="1863601"/>
                    <a:pt x="-7662" y="1670600"/>
                    <a:pt x="1988" y="1474192"/>
                  </a:cubicBezTo>
                  <a:cubicBezTo>
                    <a:pt x="16179" y="1193204"/>
                    <a:pt x="105868" y="940599"/>
                    <a:pt x="287517" y="723189"/>
                  </a:cubicBezTo>
                  <a:cubicBezTo>
                    <a:pt x="402750" y="585817"/>
                    <a:pt x="541257" y="476828"/>
                    <a:pt x="695659" y="387139"/>
                  </a:cubicBezTo>
                  <a:cubicBezTo>
                    <a:pt x="888093" y="275311"/>
                    <a:pt x="1094150" y="198111"/>
                    <a:pt x="1307587" y="140210"/>
                  </a:cubicBezTo>
                  <a:cubicBezTo>
                    <a:pt x="1463124" y="98204"/>
                    <a:pt x="1621499" y="66983"/>
                    <a:pt x="1781009" y="44845"/>
                  </a:cubicBezTo>
                  <a:cubicBezTo>
                    <a:pt x="1943925" y="22138"/>
                    <a:pt x="2106841" y="7379"/>
                    <a:pt x="2271460" y="2838"/>
                  </a:cubicBezTo>
                  <a:cubicBezTo>
                    <a:pt x="2276002" y="2838"/>
                    <a:pt x="2281111" y="3974"/>
                    <a:pt x="2285084" y="0"/>
                  </a:cubicBezTo>
                  <a:cubicBezTo>
                    <a:pt x="2335605" y="568"/>
                    <a:pt x="2386126" y="568"/>
                    <a:pt x="2436079" y="568"/>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94" name="Google Shape;294;p4"/>
            <p:cNvSpPr/>
            <p:nvPr/>
          </p:nvSpPr>
          <p:spPr>
            <a:xfrm>
              <a:off x="5750459" y="1472498"/>
              <a:ext cx="1612132" cy="1458865"/>
            </a:xfrm>
            <a:custGeom>
              <a:rect b="b" l="l" r="r" t="t"/>
              <a:pathLst>
                <a:path extrusionOk="0" h="1458865" w="1612131">
                  <a:moveTo>
                    <a:pt x="0" y="1093"/>
                  </a:moveTo>
                  <a:cubicBezTo>
                    <a:pt x="77768" y="-1746"/>
                    <a:pt x="156104" y="1093"/>
                    <a:pt x="233873" y="7904"/>
                  </a:cubicBezTo>
                  <a:cubicBezTo>
                    <a:pt x="367271" y="18690"/>
                    <a:pt x="499534" y="37422"/>
                    <a:pt x="630094" y="66940"/>
                  </a:cubicBezTo>
                  <a:cubicBezTo>
                    <a:pt x="835016" y="112920"/>
                    <a:pt x="1031424" y="180471"/>
                    <a:pt x="1207963" y="297407"/>
                  </a:cubicBezTo>
                  <a:cubicBezTo>
                    <a:pt x="1348741" y="390502"/>
                    <a:pt x="1461704" y="508573"/>
                    <a:pt x="1533796" y="662975"/>
                  </a:cubicBezTo>
                  <a:cubicBezTo>
                    <a:pt x="1578640" y="759476"/>
                    <a:pt x="1602482" y="861085"/>
                    <a:pt x="1610429" y="966669"/>
                  </a:cubicBezTo>
                  <a:cubicBezTo>
                    <a:pt x="1622349" y="1135261"/>
                    <a:pt x="1593399" y="1298177"/>
                    <a:pt x="1546284" y="1458823"/>
                  </a:cubicBezTo>
                  <a:cubicBezTo>
                    <a:pt x="1545716" y="1460526"/>
                    <a:pt x="1544581" y="1461661"/>
                    <a:pt x="1543446" y="1463932"/>
                  </a:cubicBezTo>
                  <a:cubicBezTo>
                    <a:pt x="1538904" y="1460526"/>
                    <a:pt x="1540608" y="1455417"/>
                    <a:pt x="1540608" y="1451443"/>
                  </a:cubicBezTo>
                  <a:cubicBezTo>
                    <a:pt x="1537769" y="1289095"/>
                    <a:pt x="1519604" y="1129017"/>
                    <a:pt x="1471354" y="972913"/>
                  </a:cubicBezTo>
                  <a:cubicBezTo>
                    <a:pt x="1415156" y="789561"/>
                    <a:pt x="1313547" y="634025"/>
                    <a:pt x="1176175" y="501194"/>
                  </a:cubicBezTo>
                  <a:cubicBezTo>
                    <a:pt x="1018935" y="349631"/>
                    <a:pt x="836151" y="240074"/>
                    <a:pt x="634635" y="158332"/>
                  </a:cubicBezTo>
                  <a:cubicBezTo>
                    <a:pt x="456960" y="86240"/>
                    <a:pt x="272473" y="39125"/>
                    <a:pt x="82877" y="11310"/>
                  </a:cubicBezTo>
                  <a:cubicBezTo>
                    <a:pt x="55630" y="6769"/>
                    <a:pt x="27815" y="3931"/>
                    <a:pt x="0" y="1093"/>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295" name="Google Shape;295;p4"/>
          <p:cNvGrpSpPr/>
          <p:nvPr/>
        </p:nvGrpSpPr>
        <p:grpSpPr>
          <a:xfrm rot="1151421">
            <a:off x="6155444" y="739039"/>
            <a:ext cx="811322" cy="566443"/>
            <a:chOff x="5679779" y="1344421"/>
            <a:chExt cx="994669" cy="694451"/>
          </a:xfrm>
        </p:grpSpPr>
        <p:sp>
          <p:nvSpPr>
            <p:cNvPr id="296" name="Google Shape;296;p4"/>
            <p:cNvSpPr/>
            <p:nvPr/>
          </p:nvSpPr>
          <p:spPr>
            <a:xfrm rot="739920">
              <a:off x="6440960" y="1354067"/>
              <a:ext cx="163273" cy="675158"/>
            </a:xfrm>
            <a:custGeom>
              <a:rect b="b" l="l" r="r" t="t"/>
              <a:pathLst>
                <a:path extrusionOk="0" h="1457325" w="352425">
                  <a:moveTo>
                    <a:pt x="360045" y="1458278"/>
                  </a:moveTo>
                  <a:cubicBezTo>
                    <a:pt x="360045" y="1449705"/>
                    <a:pt x="360045" y="1442085"/>
                    <a:pt x="360045" y="1433513"/>
                  </a:cubicBezTo>
                  <a:cubicBezTo>
                    <a:pt x="360045" y="1008698"/>
                    <a:pt x="360045" y="584835"/>
                    <a:pt x="360998" y="160020"/>
                  </a:cubicBezTo>
                  <a:cubicBezTo>
                    <a:pt x="360998" y="138113"/>
                    <a:pt x="353378" y="129540"/>
                    <a:pt x="334328" y="122873"/>
                  </a:cubicBezTo>
                  <a:cubicBezTo>
                    <a:pt x="263843" y="98108"/>
                    <a:pt x="194310" y="71438"/>
                    <a:pt x="124778" y="45720"/>
                  </a:cubicBezTo>
                  <a:cubicBezTo>
                    <a:pt x="83820" y="30480"/>
                    <a:pt x="43815" y="16193"/>
                    <a:pt x="0" y="0"/>
                  </a:cubicBezTo>
                  <a:cubicBezTo>
                    <a:pt x="0" y="487680"/>
                    <a:pt x="0" y="972503"/>
                    <a:pt x="0" y="1457325"/>
                  </a:cubicBezTo>
                  <a:lnTo>
                    <a:pt x="360045" y="1457325"/>
                  </a:lnTo>
                  <a:close/>
                  <a:moveTo>
                    <a:pt x="323850" y="1391603"/>
                  </a:moveTo>
                  <a:cubicBezTo>
                    <a:pt x="315278" y="1392555"/>
                    <a:pt x="307658" y="1392555"/>
                    <a:pt x="300990" y="1392555"/>
                  </a:cubicBezTo>
                  <a:cubicBezTo>
                    <a:pt x="220980" y="1392555"/>
                    <a:pt x="140970" y="1392555"/>
                    <a:pt x="60960" y="1392555"/>
                  </a:cubicBezTo>
                  <a:cubicBezTo>
                    <a:pt x="34290" y="1392555"/>
                    <a:pt x="34290" y="1392555"/>
                    <a:pt x="37148" y="1362075"/>
                  </a:cubicBezTo>
                  <a:cubicBezTo>
                    <a:pt x="131445" y="1362075"/>
                    <a:pt x="226695" y="1362075"/>
                    <a:pt x="323850" y="1362075"/>
                  </a:cubicBezTo>
                  <a:cubicBezTo>
                    <a:pt x="323850" y="1372553"/>
                    <a:pt x="323850" y="1381125"/>
                    <a:pt x="323850" y="1391603"/>
                  </a:cubicBezTo>
                  <a:close/>
                  <a:moveTo>
                    <a:pt x="323850" y="1333500"/>
                  </a:moveTo>
                  <a:cubicBezTo>
                    <a:pt x="228600" y="1333500"/>
                    <a:pt x="133350" y="1333500"/>
                    <a:pt x="37148" y="1333500"/>
                  </a:cubicBezTo>
                  <a:cubicBezTo>
                    <a:pt x="33338" y="1302068"/>
                    <a:pt x="33338" y="1302068"/>
                    <a:pt x="60960" y="1302068"/>
                  </a:cubicBezTo>
                  <a:cubicBezTo>
                    <a:pt x="140970" y="1302068"/>
                    <a:pt x="220980" y="1302068"/>
                    <a:pt x="300990" y="1302068"/>
                  </a:cubicBezTo>
                  <a:cubicBezTo>
                    <a:pt x="308610" y="1302068"/>
                    <a:pt x="316230" y="1303020"/>
                    <a:pt x="323850" y="1303020"/>
                  </a:cubicBezTo>
                  <a:cubicBezTo>
                    <a:pt x="323850" y="1314450"/>
                    <a:pt x="323850" y="1323023"/>
                    <a:pt x="323850" y="1333500"/>
                  </a:cubicBezTo>
                  <a:close/>
                  <a:moveTo>
                    <a:pt x="323850" y="1277303"/>
                  </a:moveTo>
                  <a:cubicBezTo>
                    <a:pt x="315278" y="1278255"/>
                    <a:pt x="307658" y="1278255"/>
                    <a:pt x="300990" y="1278255"/>
                  </a:cubicBezTo>
                  <a:cubicBezTo>
                    <a:pt x="220980" y="1278255"/>
                    <a:pt x="140970" y="1278255"/>
                    <a:pt x="60960" y="1278255"/>
                  </a:cubicBezTo>
                  <a:cubicBezTo>
                    <a:pt x="34290" y="1278255"/>
                    <a:pt x="34290" y="1278255"/>
                    <a:pt x="37148" y="1247775"/>
                  </a:cubicBezTo>
                  <a:cubicBezTo>
                    <a:pt x="131445" y="1247775"/>
                    <a:pt x="226695" y="1247775"/>
                    <a:pt x="323850" y="1247775"/>
                  </a:cubicBezTo>
                  <a:cubicBezTo>
                    <a:pt x="323850" y="1258253"/>
                    <a:pt x="323850" y="1266825"/>
                    <a:pt x="323850" y="1277303"/>
                  </a:cubicBezTo>
                  <a:close/>
                  <a:moveTo>
                    <a:pt x="322898" y="1163003"/>
                  </a:moveTo>
                  <a:cubicBezTo>
                    <a:pt x="315278" y="1163003"/>
                    <a:pt x="307658" y="1163955"/>
                    <a:pt x="300038" y="1163955"/>
                  </a:cubicBezTo>
                  <a:cubicBezTo>
                    <a:pt x="220028" y="1163955"/>
                    <a:pt x="140018" y="1163955"/>
                    <a:pt x="60008" y="1163955"/>
                  </a:cubicBezTo>
                  <a:cubicBezTo>
                    <a:pt x="33338" y="1163955"/>
                    <a:pt x="33338" y="1163955"/>
                    <a:pt x="36195" y="1133475"/>
                  </a:cubicBezTo>
                  <a:cubicBezTo>
                    <a:pt x="130493" y="1133475"/>
                    <a:pt x="225743" y="1133475"/>
                    <a:pt x="322898" y="1133475"/>
                  </a:cubicBezTo>
                  <a:cubicBezTo>
                    <a:pt x="322898" y="1140143"/>
                    <a:pt x="323850" y="1144905"/>
                    <a:pt x="323850" y="1150620"/>
                  </a:cubicBezTo>
                  <a:cubicBezTo>
                    <a:pt x="324803" y="1154430"/>
                    <a:pt x="323850" y="1157288"/>
                    <a:pt x="322898" y="1163003"/>
                  </a:cubicBezTo>
                  <a:close/>
                  <a:moveTo>
                    <a:pt x="300990" y="936308"/>
                  </a:moveTo>
                  <a:cubicBezTo>
                    <a:pt x="220980" y="936308"/>
                    <a:pt x="140970" y="936308"/>
                    <a:pt x="60960" y="936308"/>
                  </a:cubicBezTo>
                  <a:cubicBezTo>
                    <a:pt x="34290" y="936308"/>
                    <a:pt x="34290" y="936308"/>
                    <a:pt x="37148" y="904875"/>
                  </a:cubicBezTo>
                  <a:cubicBezTo>
                    <a:pt x="133350" y="904875"/>
                    <a:pt x="227648" y="904875"/>
                    <a:pt x="323850" y="904875"/>
                  </a:cubicBezTo>
                  <a:cubicBezTo>
                    <a:pt x="323850" y="915353"/>
                    <a:pt x="323850" y="923925"/>
                    <a:pt x="323850" y="934403"/>
                  </a:cubicBezTo>
                  <a:cubicBezTo>
                    <a:pt x="316230" y="935355"/>
                    <a:pt x="308610" y="936308"/>
                    <a:pt x="300990" y="936308"/>
                  </a:cubicBezTo>
                  <a:close/>
                  <a:moveTo>
                    <a:pt x="322898" y="960120"/>
                  </a:moveTo>
                  <a:cubicBezTo>
                    <a:pt x="322898" y="970598"/>
                    <a:pt x="322898" y="980123"/>
                    <a:pt x="322898" y="990600"/>
                  </a:cubicBezTo>
                  <a:cubicBezTo>
                    <a:pt x="227648" y="990600"/>
                    <a:pt x="133350" y="990600"/>
                    <a:pt x="37148" y="990600"/>
                  </a:cubicBezTo>
                  <a:cubicBezTo>
                    <a:pt x="34290" y="959168"/>
                    <a:pt x="34290" y="959168"/>
                    <a:pt x="60960" y="959168"/>
                  </a:cubicBezTo>
                  <a:cubicBezTo>
                    <a:pt x="140018" y="959168"/>
                    <a:pt x="219075" y="959168"/>
                    <a:pt x="298133" y="959168"/>
                  </a:cubicBezTo>
                  <a:cubicBezTo>
                    <a:pt x="306705" y="959168"/>
                    <a:pt x="313373" y="960120"/>
                    <a:pt x="322898" y="960120"/>
                  </a:cubicBezTo>
                  <a:close/>
                  <a:moveTo>
                    <a:pt x="37148" y="762000"/>
                  </a:moveTo>
                  <a:cubicBezTo>
                    <a:pt x="37148" y="752475"/>
                    <a:pt x="37148" y="742950"/>
                    <a:pt x="37148" y="731520"/>
                  </a:cubicBezTo>
                  <a:cubicBezTo>
                    <a:pt x="133350" y="731520"/>
                    <a:pt x="227648" y="731520"/>
                    <a:pt x="323850" y="731520"/>
                  </a:cubicBezTo>
                  <a:cubicBezTo>
                    <a:pt x="323850" y="741998"/>
                    <a:pt x="323850" y="751523"/>
                    <a:pt x="323850" y="762000"/>
                  </a:cubicBezTo>
                  <a:cubicBezTo>
                    <a:pt x="227648" y="762000"/>
                    <a:pt x="133350" y="762000"/>
                    <a:pt x="37148" y="762000"/>
                  </a:cubicBezTo>
                  <a:close/>
                  <a:moveTo>
                    <a:pt x="322898" y="789623"/>
                  </a:moveTo>
                  <a:cubicBezTo>
                    <a:pt x="322898" y="799148"/>
                    <a:pt x="322898" y="808673"/>
                    <a:pt x="322898" y="820103"/>
                  </a:cubicBezTo>
                  <a:cubicBezTo>
                    <a:pt x="315278" y="820103"/>
                    <a:pt x="307658" y="821055"/>
                    <a:pt x="300038" y="821055"/>
                  </a:cubicBezTo>
                  <a:cubicBezTo>
                    <a:pt x="220028" y="821055"/>
                    <a:pt x="140018" y="821055"/>
                    <a:pt x="60008" y="821055"/>
                  </a:cubicBezTo>
                  <a:cubicBezTo>
                    <a:pt x="33338" y="821055"/>
                    <a:pt x="33338" y="821055"/>
                    <a:pt x="36195" y="789623"/>
                  </a:cubicBezTo>
                  <a:cubicBezTo>
                    <a:pt x="133350" y="789623"/>
                    <a:pt x="227648" y="789623"/>
                    <a:pt x="322898" y="789623"/>
                  </a:cubicBezTo>
                  <a:close/>
                  <a:moveTo>
                    <a:pt x="39053" y="647700"/>
                  </a:moveTo>
                  <a:cubicBezTo>
                    <a:pt x="32385" y="618173"/>
                    <a:pt x="33338" y="616268"/>
                    <a:pt x="61913" y="616268"/>
                  </a:cubicBezTo>
                  <a:cubicBezTo>
                    <a:pt x="141923" y="616268"/>
                    <a:pt x="221933" y="616268"/>
                    <a:pt x="301943" y="616268"/>
                  </a:cubicBezTo>
                  <a:cubicBezTo>
                    <a:pt x="308610" y="616268"/>
                    <a:pt x="315278" y="617220"/>
                    <a:pt x="324803" y="617220"/>
                  </a:cubicBezTo>
                  <a:cubicBezTo>
                    <a:pt x="324803" y="628650"/>
                    <a:pt x="324803" y="637223"/>
                    <a:pt x="324803" y="647700"/>
                  </a:cubicBezTo>
                  <a:cubicBezTo>
                    <a:pt x="228600" y="647700"/>
                    <a:pt x="133350" y="647700"/>
                    <a:pt x="39053" y="647700"/>
                  </a:cubicBezTo>
                  <a:close/>
                  <a:moveTo>
                    <a:pt x="37148" y="561975"/>
                  </a:moveTo>
                  <a:cubicBezTo>
                    <a:pt x="131445" y="561975"/>
                    <a:pt x="226695" y="561975"/>
                    <a:pt x="323850" y="561975"/>
                  </a:cubicBezTo>
                  <a:cubicBezTo>
                    <a:pt x="323850" y="571500"/>
                    <a:pt x="323850" y="581025"/>
                    <a:pt x="323850" y="591503"/>
                  </a:cubicBezTo>
                  <a:cubicBezTo>
                    <a:pt x="315278" y="591503"/>
                    <a:pt x="307658" y="592455"/>
                    <a:pt x="300990" y="592455"/>
                  </a:cubicBezTo>
                  <a:cubicBezTo>
                    <a:pt x="220980" y="592455"/>
                    <a:pt x="140970" y="592455"/>
                    <a:pt x="60960" y="592455"/>
                  </a:cubicBezTo>
                  <a:cubicBezTo>
                    <a:pt x="34290" y="593408"/>
                    <a:pt x="34290" y="593408"/>
                    <a:pt x="37148" y="561975"/>
                  </a:cubicBezTo>
                  <a:close/>
                  <a:moveTo>
                    <a:pt x="60960" y="1073468"/>
                  </a:moveTo>
                  <a:cubicBezTo>
                    <a:pt x="140970" y="1073468"/>
                    <a:pt x="220980" y="1073468"/>
                    <a:pt x="300990" y="1073468"/>
                  </a:cubicBezTo>
                  <a:cubicBezTo>
                    <a:pt x="308610" y="1073468"/>
                    <a:pt x="316230" y="1074420"/>
                    <a:pt x="323850" y="1074420"/>
                  </a:cubicBezTo>
                  <a:cubicBezTo>
                    <a:pt x="323850" y="1084898"/>
                    <a:pt x="323850" y="1094423"/>
                    <a:pt x="323850" y="1103948"/>
                  </a:cubicBezTo>
                  <a:cubicBezTo>
                    <a:pt x="228600" y="1103948"/>
                    <a:pt x="133350" y="1103948"/>
                    <a:pt x="37148" y="1103948"/>
                  </a:cubicBezTo>
                  <a:cubicBezTo>
                    <a:pt x="34290" y="1074420"/>
                    <a:pt x="34290" y="1073468"/>
                    <a:pt x="60960" y="1073468"/>
                  </a:cubicBezTo>
                  <a:close/>
                  <a:moveTo>
                    <a:pt x="323850" y="533400"/>
                  </a:moveTo>
                  <a:cubicBezTo>
                    <a:pt x="228600" y="533400"/>
                    <a:pt x="133350" y="533400"/>
                    <a:pt x="38100" y="533400"/>
                  </a:cubicBezTo>
                  <a:cubicBezTo>
                    <a:pt x="33338" y="503873"/>
                    <a:pt x="33338" y="502920"/>
                    <a:pt x="60008" y="502920"/>
                  </a:cubicBezTo>
                  <a:cubicBezTo>
                    <a:pt x="140970" y="502920"/>
                    <a:pt x="220980" y="502920"/>
                    <a:pt x="301943" y="502920"/>
                  </a:cubicBezTo>
                  <a:cubicBezTo>
                    <a:pt x="308610" y="502920"/>
                    <a:pt x="315278" y="503873"/>
                    <a:pt x="324803" y="504825"/>
                  </a:cubicBezTo>
                  <a:cubicBezTo>
                    <a:pt x="323850" y="514350"/>
                    <a:pt x="323850" y="522923"/>
                    <a:pt x="323850" y="533400"/>
                  </a:cubicBezTo>
                  <a:close/>
                  <a:moveTo>
                    <a:pt x="38100" y="447675"/>
                  </a:moveTo>
                  <a:cubicBezTo>
                    <a:pt x="132398" y="447675"/>
                    <a:pt x="227648" y="447675"/>
                    <a:pt x="322898" y="447675"/>
                  </a:cubicBezTo>
                  <a:cubicBezTo>
                    <a:pt x="322898" y="457200"/>
                    <a:pt x="322898" y="465773"/>
                    <a:pt x="322898" y="477203"/>
                  </a:cubicBezTo>
                  <a:cubicBezTo>
                    <a:pt x="315278" y="478155"/>
                    <a:pt x="308610" y="479108"/>
                    <a:pt x="300990" y="479108"/>
                  </a:cubicBezTo>
                  <a:cubicBezTo>
                    <a:pt x="220028" y="479108"/>
                    <a:pt x="140018" y="479108"/>
                    <a:pt x="59055" y="479108"/>
                  </a:cubicBezTo>
                  <a:cubicBezTo>
                    <a:pt x="34290" y="479108"/>
                    <a:pt x="33338" y="477203"/>
                    <a:pt x="38100" y="447675"/>
                  </a:cubicBezTo>
                  <a:close/>
                  <a:moveTo>
                    <a:pt x="37148" y="218123"/>
                  </a:moveTo>
                  <a:cubicBezTo>
                    <a:pt x="132398" y="218123"/>
                    <a:pt x="226695" y="218123"/>
                    <a:pt x="322898" y="218123"/>
                  </a:cubicBezTo>
                  <a:cubicBezTo>
                    <a:pt x="322898" y="227648"/>
                    <a:pt x="322898" y="237173"/>
                    <a:pt x="322898" y="248603"/>
                  </a:cubicBezTo>
                  <a:cubicBezTo>
                    <a:pt x="315278" y="248603"/>
                    <a:pt x="307658" y="249555"/>
                    <a:pt x="300038" y="249555"/>
                  </a:cubicBezTo>
                  <a:cubicBezTo>
                    <a:pt x="220028" y="249555"/>
                    <a:pt x="140018" y="249555"/>
                    <a:pt x="60008" y="249555"/>
                  </a:cubicBezTo>
                  <a:cubicBezTo>
                    <a:pt x="34290" y="250508"/>
                    <a:pt x="34290" y="249555"/>
                    <a:pt x="37148" y="218123"/>
                  </a:cubicBezTo>
                  <a:close/>
                  <a:moveTo>
                    <a:pt x="61913" y="273368"/>
                  </a:moveTo>
                  <a:cubicBezTo>
                    <a:pt x="140970" y="273368"/>
                    <a:pt x="220028" y="273368"/>
                    <a:pt x="299085" y="273368"/>
                  </a:cubicBezTo>
                  <a:cubicBezTo>
                    <a:pt x="306705" y="273368"/>
                    <a:pt x="314325" y="274320"/>
                    <a:pt x="323850" y="274320"/>
                  </a:cubicBezTo>
                  <a:cubicBezTo>
                    <a:pt x="323850" y="285750"/>
                    <a:pt x="323850" y="294323"/>
                    <a:pt x="323850" y="304800"/>
                  </a:cubicBezTo>
                  <a:cubicBezTo>
                    <a:pt x="227648" y="304800"/>
                    <a:pt x="133350" y="304800"/>
                    <a:pt x="39053" y="304800"/>
                  </a:cubicBezTo>
                  <a:cubicBezTo>
                    <a:pt x="32385" y="275273"/>
                    <a:pt x="33338" y="273368"/>
                    <a:pt x="61913" y="273368"/>
                  </a:cubicBezTo>
                  <a:close/>
                  <a:moveTo>
                    <a:pt x="322898" y="332423"/>
                  </a:moveTo>
                  <a:cubicBezTo>
                    <a:pt x="322898" y="341948"/>
                    <a:pt x="322898" y="351473"/>
                    <a:pt x="322898" y="362903"/>
                  </a:cubicBezTo>
                  <a:cubicBezTo>
                    <a:pt x="315278" y="362903"/>
                    <a:pt x="307658" y="363855"/>
                    <a:pt x="300038" y="363855"/>
                  </a:cubicBezTo>
                  <a:cubicBezTo>
                    <a:pt x="220028" y="363855"/>
                    <a:pt x="140018" y="363855"/>
                    <a:pt x="60008" y="363855"/>
                  </a:cubicBezTo>
                  <a:cubicBezTo>
                    <a:pt x="33338" y="363855"/>
                    <a:pt x="33338" y="363855"/>
                    <a:pt x="36195" y="332423"/>
                  </a:cubicBezTo>
                  <a:cubicBezTo>
                    <a:pt x="133350" y="332423"/>
                    <a:pt x="227648" y="332423"/>
                    <a:pt x="322898" y="332423"/>
                  </a:cubicBezTo>
                  <a:close/>
                  <a:moveTo>
                    <a:pt x="60960" y="387668"/>
                  </a:moveTo>
                  <a:cubicBezTo>
                    <a:pt x="140970" y="387668"/>
                    <a:pt x="220980" y="387668"/>
                    <a:pt x="300990" y="387668"/>
                  </a:cubicBezTo>
                  <a:cubicBezTo>
                    <a:pt x="307658" y="387668"/>
                    <a:pt x="314325" y="388620"/>
                    <a:pt x="323850" y="388620"/>
                  </a:cubicBezTo>
                  <a:cubicBezTo>
                    <a:pt x="323850" y="400050"/>
                    <a:pt x="323850" y="408623"/>
                    <a:pt x="323850" y="419100"/>
                  </a:cubicBezTo>
                  <a:cubicBezTo>
                    <a:pt x="227648" y="419100"/>
                    <a:pt x="133350" y="419100"/>
                    <a:pt x="39053" y="419100"/>
                  </a:cubicBezTo>
                  <a:cubicBezTo>
                    <a:pt x="32385" y="389573"/>
                    <a:pt x="33338" y="387668"/>
                    <a:pt x="60960" y="387668"/>
                  </a:cubicBezTo>
                  <a:close/>
                  <a:moveTo>
                    <a:pt x="60960" y="844868"/>
                  </a:moveTo>
                  <a:cubicBezTo>
                    <a:pt x="140970" y="844868"/>
                    <a:pt x="220980" y="844868"/>
                    <a:pt x="300990" y="844868"/>
                  </a:cubicBezTo>
                  <a:cubicBezTo>
                    <a:pt x="308610" y="844868"/>
                    <a:pt x="316230" y="845820"/>
                    <a:pt x="324803" y="845820"/>
                  </a:cubicBezTo>
                  <a:cubicBezTo>
                    <a:pt x="324803" y="856298"/>
                    <a:pt x="324803" y="864870"/>
                    <a:pt x="324803" y="875348"/>
                  </a:cubicBezTo>
                  <a:cubicBezTo>
                    <a:pt x="229553" y="875348"/>
                    <a:pt x="135255" y="875348"/>
                    <a:pt x="40005" y="875348"/>
                  </a:cubicBezTo>
                  <a:cubicBezTo>
                    <a:pt x="31433" y="848678"/>
                    <a:pt x="33338" y="844868"/>
                    <a:pt x="60960" y="844868"/>
                  </a:cubicBezTo>
                  <a:close/>
                  <a:moveTo>
                    <a:pt x="37148" y="1019175"/>
                  </a:moveTo>
                  <a:cubicBezTo>
                    <a:pt x="131445" y="1019175"/>
                    <a:pt x="226695" y="1019175"/>
                    <a:pt x="323850" y="1019175"/>
                  </a:cubicBezTo>
                  <a:cubicBezTo>
                    <a:pt x="323850" y="1028700"/>
                    <a:pt x="323850" y="1037273"/>
                    <a:pt x="323850" y="1049655"/>
                  </a:cubicBezTo>
                  <a:cubicBezTo>
                    <a:pt x="287655" y="1049655"/>
                    <a:pt x="253365" y="1049655"/>
                    <a:pt x="219075" y="1049655"/>
                  </a:cubicBezTo>
                  <a:cubicBezTo>
                    <a:pt x="166688" y="1049655"/>
                    <a:pt x="114300" y="1048703"/>
                    <a:pt x="61913" y="1049655"/>
                  </a:cubicBezTo>
                  <a:cubicBezTo>
                    <a:pt x="38100" y="1051560"/>
                    <a:pt x="31433" y="1042988"/>
                    <a:pt x="37148" y="1019175"/>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97" name="Google Shape;297;p4"/>
            <p:cNvSpPr/>
            <p:nvPr/>
          </p:nvSpPr>
          <p:spPr>
            <a:xfrm rot="186138">
              <a:off x="6177380" y="1465249"/>
              <a:ext cx="189750" cy="529535"/>
            </a:xfrm>
            <a:custGeom>
              <a:rect b="b" l="l" r="r" t="t"/>
              <a:pathLst>
                <a:path extrusionOk="0" h="1143000" w="409575">
                  <a:moveTo>
                    <a:pt x="417195" y="1149668"/>
                  </a:moveTo>
                  <a:cubicBezTo>
                    <a:pt x="417195" y="764858"/>
                    <a:pt x="417195" y="381953"/>
                    <a:pt x="417195" y="0"/>
                  </a:cubicBezTo>
                  <a:cubicBezTo>
                    <a:pt x="276225" y="0"/>
                    <a:pt x="139065" y="0"/>
                    <a:pt x="0" y="0"/>
                  </a:cubicBezTo>
                  <a:cubicBezTo>
                    <a:pt x="0" y="384810"/>
                    <a:pt x="0" y="766763"/>
                    <a:pt x="0" y="1149668"/>
                  </a:cubicBezTo>
                  <a:lnTo>
                    <a:pt x="417195" y="1149668"/>
                  </a:lnTo>
                  <a:close/>
                  <a:moveTo>
                    <a:pt x="342900" y="1091565"/>
                  </a:moveTo>
                  <a:cubicBezTo>
                    <a:pt x="342900" y="1034415"/>
                    <a:pt x="342900" y="977265"/>
                    <a:pt x="342900" y="921068"/>
                  </a:cubicBezTo>
                  <a:cubicBezTo>
                    <a:pt x="382905" y="914400"/>
                    <a:pt x="383858" y="914400"/>
                    <a:pt x="383858" y="951548"/>
                  </a:cubicBezTo>
                  <a:cubicBezTo>
                    <a:pt x="383858" y="987743"/>
                    <a:pt x="383858" y="1023938"/>
                    <a:pt x="383858" y="1061085"/>
                  </a:cubicBezTo>
                  <a:cubicBezTo>
                    <a:pt x="382905" y="1096328"/>
                    <a:pt x="382905" y="1097280"/>
                    <a:pt x="342900" y="1091565"/>
                  </a:cubicBezTo>
                  <a:close/>
                  <a:moveTo>
                    <a:pt x="382905" y="879158"/>
                  </a:moveTo>
                  <a:cubicBezTo>
                    <a:pt x="381000" y="906780"/>
                    <a:pt x="358140" y="887730"/>
                    <a:pt x="343852" y="894398"/>
                  </a:cubicBezTo>
                  <a:cubicBezTo>
                    <a:pt x="343852" y="838200"/>
                    <a:pt x="343852" y="784860"/>
                    <a:pt x="343852" y="727710"/>
                  </a:cubicBezTo>
                  <a:cubicBezTo>
                    <a:pt x="353377" y="727710"/>
                    <a:pt x="360998" y="725805"/>
                    <a:pt x="367665" y="728663"/>
                  </a:cubicBezTo>
                  <a:cubicBezTo>
                    <a:pt x="373380" y="730568"/>
                    <a:pt x="382905" y="737235"/>
                    <a:pt x="382905" y="741998"/>
                  </a:cubicBezTo>
                  <a:cubicBezTo>
                    <a:pt x="383858" y="787718"/>
                    <a:pt x="384810" y="833438"/>
                    <a:pt x="382905" y="879158"/>
                  </a:cubicBezTo>
                  <a:close/>
                  <a:moveTo>
                    <a:pt x="342900" y="139065"/>
                  </a:moveTo>
                  <a:cubicBezTo>
                    <a:pt x="356235" y="139065"/>
                    <a:pt x="367665" y="139065"/>
                    <a:pt x="382905" y="139065"/>
                  </a:cubicBezTo>
                  <a:cubicBezTo>
                    <a:pt x="382905" y="168593"/>
                    <a:pt x="382905" y="197168"/>
                    <a:pt x="382905" y="225743"/>
                  </a:cubicBezTo>
                  <a:cubicBezTo>
                    <a:pt x="382905" y="240030"/>
                    <a:pt x="382905" y="254318"/>
                    <a:pt x="382905" y="268605"/>
                  </a:cubicBezTo>
                  <a:cubicBezTo>
                    <a:pt x="382905" y="305753"/>
                    <a:pt x="382905" y="305753"/>
                    <a:pt x="342900" y="301943"/>
                  </a:cubicBezTo>
                  <a:cubicBezTo>
                    <a:pt x="342900" y="246698"/>
                    <a:pt x="342900" y="193358"/>
                    <a:pt x="342900" y="139065"/>
                  </a:cubicBezTo>
                  <a:close/>
                  <a:moveTo>
                    <a:pt x="382905" y="470535"/>
                  </a:moveTo>
                  <a:cubicBezTo>
                    <a:pt x="382905" y="506730"/>
                    <a:pt x="382905" y="506730"/>
                    <a:pt x="342900" y="501015"/>
                  </a:cubicBezTo>
                  <a:cubicBezTo>
                    <a:pt x="342900" y="447675"/>
                    <a:pt x="342900" y="393383"/>
                    <a:pt x="342900" y="340043"/>
                  </a:cubicBezTo>
                  <a:cubicBezTo>
                    <a:pt x="382905" y="333375"/>
                    <a:pt x="382905" y="333375"/>
                    <a:pt x="382905" y="370522"/>
                  </a:cubicBezTo>
                  <a:cubicBezTo>
                    <a:pt x="382905" y="403860"/>
                    <a:pt x="382905" y="437197"/>
                    <a:pt x="382905" y="470535"/>
                  </a:cubicBezTo>
                  <a:close/>
                  <a:moveTo>
                    <a:pt x="342900" y="531495"/>
                  </a:moveTo>
                  <a:cubicBezTo>
                    <a:pt x="378142" y="521018"/>
                    <a:pt x="383858" y="523875"/>
                    <a:pt x="383858" y="559118"/>
                  </a:cubicBezTo>
                  <a:cubicBezTo>
                    <a:pt x="383858" y="601980"/>
                    <a:pt x="383858" y="645795"/>
                    <a:pt x="383858" y="690563"/>
                  </a:cubicBezTo>
                  <a:cubicBezTo>
                    <a:pt x="368617" y="690563"/>
                    <a:pt x="356235" y="690563"/>
                    <a:pt x="342900" y="690563"/>
                  </a:cubicBezTo>
                  <a:cubicBezTo>
                    <a:pt x="342900" y="637223"/>
                    <a:pt x="342900" y="584835"/>
                    <a:pt x="342900" y="531495"/>
                  </a:cubicBezTo>
                  <a:close/>
                  <a:moveTo>
                    <a:pt x="263842" y="139065"/>
                  </a:moveTo>
                  <a:cubicBezTo>
                    <a:pt x="279083" y="139065"/>
                    <a:pt x="290512" y="139065"/>
                    <a:pt x="305752" y="139065"/>
                  </a:cubicBezTo>
                  <a:cubicBezTo>
                    <a:pt x="305752" y="177165"/>
                    <a:pt x="305752" y="214313"/>
                    <a:pt x="305752" y="250508"/>
                  </a:cubicBezTo>
                  <a:cubicBezTo>
                    <a:pt x="305752" y="260033"/>
                    <a:pt x="305752" y="268605"/>
                    <a:pt x="305752" y="278130"/>
                  </a:cubicBezTo>
                  <a:cubicBezTo>
                    <a:pt x="305752" y="303847"/>
                    <a:pt x="301942" y="307658"/>
                    <a:pt x="277177" y="302895"/>
                  </a:cubicBezTo>
                  <a:cubicBezTo>
                    <a:pt x="272415" y="301943"/>
                    <a:pt x="264795" y="294323"/>
                    <a:pt x="264795" y="289560"/>
                  </a:cubicBezTo>
                  <a:cubicBezTo>
                    <a:pt x="263842" y="240030"/>
                    <a:pt x="263842" y="190500"/>
                    <a:pt x="263842" y="139065"/>
                  </a:cubicBezTo>
                  <a:close/>
                  <a:moveTo>
                    <a:pt x="284798" y="526733"/>
                  </a:moveTo>
                  <a:cubicBezTo>
                    <a:pt x="301942" y="526733"/>
                    <a:pt x="306705" y="533400"/>
                    <a:pt x="306705" y="549593"/>
                  </a:cubicBezTo>
                  <a:cubicBezTo>
                    <a:pt x="305752" y="596265"/>
                    <a:pt x="306705" y="641985"/>
                    <a:pt x="306705" y="691515"/>
                  </a:cubicBezTo>
                  <a:cubicBezTo>
                    <a:pt x="291465" y="691515"/>
                    <a:pt x="280035" y="691515"/>
                    <a:pt x="264795" y="691515"/>
                  </a:cubicBezTo>
                  <a:cubicBezTo>
                    <a:pt x="264795" y="661035"/>
                    <a:pt x="264795" y="631508"/>
                    <a:pt x="264795" y="602933"/>
                  </a:cubicBezTo>
                  <a:cubicBezTo>
                    <a:pt x="264795" y="585788"/>
                    <a:pt x="265748" y="567690"/>
                    <a:pt x="264795" y="550545"/>
                  </a:cubicBezTo>
                  <a:cubicBezTo>
                    <a:pt x="262890" y="534353"/>
                    <a:pt x="267652" y="526733"/>
                    <a:pt x="284798" y="526733"/>
                  </a:cubicBezTo>
                  <a:close/>
                  <a:moveTo>
                    <a:pt x="230505" y="1012508"/>
                  </a:moveTo>
                  <a:cubicBezTo>
                    <a:pt x="230505" y="1034415"/>
                    <a:pt x="230505" y="1056323"/>
                    <a:pt x="230505" y="1079183"/>
                  </a:cubicBezTo>
                  <a:cubicBezTo>
                    <a:pt x="230505" y="1094423"/>
                    <a:pt x="220980" y="1094423"/>
                    <a:pt x="210502" y="1093470"/>
                  </a:cubicBezTo>
                  <a:cubicBezTo>
                    <a:pt x="200025" y="1093470"/>
                    <a:pt x="187642" y="1096328"/>
                    <a:pt x="187642" y="1079183"/>
                  </a:cubicBezTo>
                  <a:cubicBezTo>
                    <a:pt x="187642" y="1026795"/>
                    <a:pt x="187642" y="974408"/>
                    <a:pt x="187642" y="919163"/>
                  </a:cubicBezTo>
                  <a:cubicBezTo>
                    <a:pt x="202883" y="919163"/>
                    <a:pt x="215265" y="919163"/>
                    <a:pt x="230505" y="919163"/>
                  </a:cubicBezTo>
                  <a:cubicBezTo>
                    <a:pt x="230505" y="951548"/>
                    <a:pt x="230505" y="982027"/>
                    <a:pt x="230505" y="1012508"/>
                  </a:cubicBezTo>
                  <a:close/>
                  <a:moveTo>
                    <a:pt x="187642" y="351472"/>
                  </a:moveTo>
                  <a:cubicBezTo>
                    <a:pt x="187642" y="346710"/>
                    <a:pt x="195262" y="340043"/>
                    <a:pt x="200977" y="338138"/>
                  </a:cubicBezTo>
                  <a:cubicBezTo>
                    <a:pt x="208598" y="336233"/>
                    <a:pt x="217170" y="337185"/>
                    <a:pt x="229552" y="337185"/>
                  </a:cubicBezTo>
                  <a:cubicBezTo>
                    <a:pt x="229552" y="390525"/>
                    <a:pt x="229552" y="440055"/>
                    <a:pt x="229552" y="490538"/>
                  </a:cubicBezTo>
                  <a:cubicBezTo>
                    <a:pt x="229552" y="506730"/>
                    <a:pt x="217170" y="504825"/>
                    <a:pt x="208598" y="502920"/>
                  </a:cubicBezTo>
                  <a:cubicBezTo>
                    <a:pt x="200977" y="501015"/>
                    <a:pt x="187642" y="495300"/>
                    <a:pt x="187642" y="490538"/>
                  </a:cubicBezTo>
                  <a:cubicBezTo>
                    <a:pt x="186690" y="443865"/>
                    <a:pt x="186690" y="398145"/>
                    <a:pt x="187642" y="351472"/>
                  </a:cubicBezTo>
                  <a:close/>
                  <a:moveTo>
                    <a:pt x="187642" y="743903"/>
                  </a:moveTo>
                  <a:cubicBezTo>
                    <a:pt x="188595" y="715328"/>
                    <a:pt x="212408" y="733425"/>
                    <a:pt x="227648" y="727710"/>
                  </a:cubicBezTo>
                  <a:cubicBezTo>
                    <a:pt x="227648" y="783908"/>
                    <a:pt x="227648" y="837248"/>
                    <a:pt x="227648" y="893445"/>
                  </a:cubicBezTo>
                  <a:cubicBezTo>
                    <a:pt x="218123" y="893445"/>
                    <a:pt x="210502" y="893445"/>
                    <a:pt x="202883" y="893445"/>
                  </a:cubicBezTo>
                  <a:cubicBezTo>
                    <a:pt x="191452" y="894398"/>
                    <a:pt x="186690" y="889635"/>
                    <a:pt x="186690" y="878205"/>
                  </a:cubicBezTo>
                  <a:cubicBezTo>
                    <a:pt x="187642" y="833438"/>
                    <a:pt x="185737" y="787718"/>
                    <a:pt x="187642" y="743903"/>
                  </a:cubicBezTo>
                  <a:close/>
                  <a:moveTo>
                    <a:pt x="114300" y="139065"/>
                  </a:moveTo>
                  <a:cubicBezTo>
                    <a:pt x="127635" y="139065"/>
                    <a:pt x="139065" y="139065"/>
                    <a:pt x="154305" y="139065"/>
                  </a:cubicBezTo>
                  <a:cubicBezTo>
                    <a:pt x="154305" y="170498"/>
                    <a:pt x="154305" y="200025"/>
                    <a:pt x="154305" y="230505"/>
                  </a:cubicBezTo>
                  <a:cubicBezTo>
                    <a:pt x="154305" y="243840"/>
                    <a:pt x="154305" y="256223"/>
                    <a:pt x="154305" y="269558"/>
                  </a:cubicBezTo>
                  <a:cubicBezTo>
                    <a:pt x="154305" y="306705"/>
                    <a:pt x="154305" y="306705"/>
                    <a:pt x="114300" y="301943"/>
                  </a:cubicBezTo>
                  <a:cubicBezTo>
                    <a:pt x="114300" y="248603"/>
                    <a:pt x="114300" y="195263"/>
                    <a:pt x="114300" y="139065"/>
                  </a:cubicBezTo>
                  <a:close/>
                  <a:moveTo>
                    <a:pt x="114300" y="339090"/>
                  </a:moveTo>
                  <a:cubicBezTo>
                    <a:pt x="120015" y="338138"/>
                    <a:pt x="124777" y="338138"/>
                    <a:pt x="130492" y="337185"/>
                  </a:cubicBezTo>
                  <a:cubicBezTo>
                    <a:pt x="148590" y="334328"/>
                    <a:pt x="156210" y="340995"/>
                    <a:pt x="155258" y="360997"/>
                  </a:cubicBezTo>
                  <a:cubicBezTo>
                    <a:pt x="154305" y="398145"/>
                    <a:pt x="155258" y="435293"/>
                    <a:pt x="155258" y="472440"/>
                  </a:cubicBezTo>
                  <a:cubicBezTo>
                    <a:pt x="155258" y="506730"/>
                    <a:pt x="152400" y="508635"/>
                    <a:pt x="115252" y="501015"/>
                  </a:cubicBezTo>
                  <a:cubicBezTo>
                    <a:pt x="114300" y="447675"/>
                    <a:pt x="114300" y="394335"/>
                    <a:pt x="114300" y="339090"/>
                  </a:cubicBezTo>
                  <a:close/>
                  <a:moveTo>
                    <a:pt x="154305" y="691515"/>
                  </a:moveTo>
                  <a:cubicBezTo>
                    <a:pt x="139065" y="691515"/>
                    <a:pt x="127635" y="691515"/>
                    <a:pt x="114300" y="691515"/>
                  </a:cubicBezTo>
                  <a:cubicBezTo>
                    <a:pt x="114300" y="637223"/>
                    <a:pt x="114300" y="583883"/>
                    <a:pt x="114300" y="530543"/>
                  </a:cubicBezTo>
                  <a:cubicBezTo>
                    <a:pt x="150495" y="521018"/>
                    <a:pt x="154305" y="523875"/>
                    <a:pt x="154305" y="559118"/>
                  </a:cubicBezTo>
                  <a:cubicBezTo>
                    <a:pt x="154305" y="603885"/>
                    <a:pt x="154305" y="646748"/>
                    <a:pt x="154305" y="691515"/>
                  </a:cubicBezTo>
                  <a:close/>
                  <a:moveTo>
                    <a:pt x="114300" y="727710"/>
                  </a:moveTo>
                  <a:cubicBezTo>
                    <a:pt x="123825" y="727710"/>
                    <a:pt x="132398" y="725805"/>
                    <a:pt x="139065" y="728663"/>
                  </a:cubicBezTo>
                  <a:cubicBezTo>
                    <a:pt x="144780" y="730568"/>
                    <a:pt x="154305" y="737235"/>
                    <a:pt x="154305" y="741998"/>
                  </a:cubicBezTo>
                  <a:cubicBezTo>
                    <a:pt x="155258" y="787718"/>
                    <a:pt x="157162" y="833438"/>
                    <a:pt x="154305" y="879158"/>
                  </a:cubicBezTo>
                  <a:cubicBezTo>
                    <a:pt x="152400" y="906780"/>
                    <a:pt x="129540" y="887730"/>
                    <a:pt x="114300" y="894398"/>
                  </a:cubicBezTo>
                  <a:cubicBezTo>
                    <a:pt x="114300" y="837248"/>
                    <a:pt x="114300" y="783908"/>
                    <a:pt x="114300" y="727710"/>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98" name="Google Shape;298;p4"/>
            <p:cNvSpPr/>
            <p:nvPr/>
          </p:nvSpPr>
          <p:spPr>
            <a:xfrm rot="-419470">
              <a:off x="5712813" y="1452010"/>
              <a:ext cx="216227" cy="556013"/>
            </a:xfrm>
            <a:custGeom>
              <a:rect b="b" l="l" r="r" t="t"/>
              <a:pathLst>
                <a:path extrusionOk="0" h="1200150" w="466725">
                  <a:moveTo>
                    <a:pt x="0" y="1203008"/>
                  </a:moveTo>
                  <a:lnTo>
                    <a:pt x="468630" y="1203008"/>
                  </a:lnTo>
                  <a:cubicBezTo>
                    <a:pt x="466725" y="1197293"/>
                    <a:pt x="464820" y="1189673"/>
                    <a:pt x="464820" y="1182053"/>
                  </a:cubicBezTo>
                  <a:cubicBezTo>
                    <a:pt x="464820" y="799147"/>
                    <a:pt x="464820" y="415290"/>
                    <a:pt x="464820" y="32385"/>
                  </a:cubicBezTo>
                  <a:cubicBezTo>
                    <a:pt x="464820" y="21908"/>
                    <a:pt x="464820" y="11430"/>
                    <a:pt x="464820" y="0"/>
                  </a:cubicBezTo>
                  <a:cubicBezTo>
                    <a:pt x="308610" y="0"/>
                    <a:pt x="156210" y="0"/>
                    <a:pt x="0" y="0"/>
                  </a:cubicBezTo>
                  <a:cubicBezTo>
                    <a:pt x="0" y="10478"/>
                    <a:pt x="0" y="20003"/>
                    <a:pt x="0" y="29528"/>
                  </a:cubicBezTo>
                  <a:cubicBezTo>
                    <a:pt x="0" y="414338"/>
                    <a:pt x="0" y="799147"/>
                    <a:pt x="0" y="1183958"/>
                  </a:cubicBezTo>
                  <a:cubicBezTo>
                    <a:pt x="952" y="1189673"/>
                    <a:pt x="1905" y="1196340"/>
                    <a:pt x="0" y="1203008"/>
                  </a:cubicBezTo>
                  <a:close/>
                  <a:moveTo>
                    <a:pt x="110490" y="892493"/>
                  </a:moveTo>
                  <a:cubicBezTo>
                    <a:pt x="87630" y="892493"/>
                    <a:pt x="65722" y="892493"/>
                    <a:pt x="41910" y="892493"/>
                  </a:cubicBezTo>
                  <a:cubicBezTo>
                    <a:pt x="41910" y="870585"/>
                    <a:pt x="41910" y="848678"/>
                    <a:pt x="41910" y="825818"/>
                  </a:cubicBezTo>
                  <a:cubicBezTo>
                    <a:pt x="64770" y="825818"/>
                    <a:pt x="86677" y="825818"/>
                    <a:pt x="110490" y="825818"/>
                  </a:cubicBezTo>
                  <a:cubicBezTo>
                    <a:pt x="110490" y="847725"/>
                    <a:pt x="110490" y="869633"/>
                    <a:pt x="110490" y="892493"/>
                  </a:cubicBezTo>
                  <a:close/>
                  <a:moveTo>
                    <a:pt x="204788" y="892493"/>
                  </a:moveTo>
                  <a:cubicBezTo>
                    <a:pt x="184785" y="892493"/>
                    <a:pt x="166688" y="892493"/>
                    <a:pt x="146685" y="892493"/>
                  </a:cubicBezTo>
                  <a:cubicBezTo>
                    <a:pt x="146685" y="870585"/>
                    <a:pt x="146685" y="848678"/>
                    <a:pt x="146685" y="824865"/>
                  </a:cubicBezTo>
                  <a:cubicBezTo>
                    <a:pt x="165735" y="824865"/>
                    <a:pt x="184785" y="824865"/>
                    <a:pt x="204788" y="824865"/>
                  </a:cubicBezTo>
                  <a:cubicBezTo>
                    <a:pt x="204788" y="848678"/>
                    <a:pt x="204788" y="869633"/>
                    <a:pt x="204788" y="892493"/>
                  </a:cubicBezTo>
                  <a:close/>
                  <a:moveTo>
                    <a:pt x="206692" y="673418"/>
                  </a:moveTo>
                  <a:cubicBezTo>
                    <a:pt x="206692" y="681990"/>
                    <a:pt x="206692" y="691515"/>
                    <a:pt x="206692" y="701040"/>
                  </a:cubicBezTo>
                  <a:cubicBezTo>
                    <a:pt x="200025" y="701993"/>
                    <a:pt x="198120" y="702945"/>
                    <a:pt x="195263" y="702945"/>
                  </a:cubicBezTo>
                  <a:cubicBezTo>
                    <a:pt x="136207" y="701993"/>
                    <a:pt x="146685" y="712470"/>
                    <a:pt x="144780" y="652463"/>
                  </a:cubicBezTo>
                  <a:cubicBezTo>
                    <a:pt x="144780" y="638175"/>
                    <a:pt x="149542" y="632460"/>
                    <a:pt x="164782" y="632460"/>
                  </a:cubicBezTo>
                  <a:cubicBezTo>
                    <a:pt x="215265" y="633413"/>
                    <a:pt x="204788" y="629603"/>
                    <a:pt x="206692" y="673418"/>
                  </a:cubicBezTo>
                  <a:close/>
                  <a:moveTo>
                    <a:pt x="309563" y="892493"/>
                  </a:moveTo>
                  <a:cubicBezTo>
                    <a:pt x="291465" y="892493"/>
                    <a:pt x="272415" y="892493"/>
                    <a:pt x="252413" y="892493"/>
                  </a:cubicBezTo>
                  <a:cubicBezTo>
                    <a:pt x="252413" y="870585"/>
                    <a:pt x="252413" y="848678"/>
                    <a:pt x="252413" y="824865"/>
                  </a:cubicBezTo>
                  <a:cubicBezTo>
                    <a:pt x="272415" y="824865"/>
                    <a:pt x="290513" y="824865"/>
                    <a:pt x="309563" y="824865"/>
                  </a:cubicBezTo>
                  <a:cubicBezTo>
                    <a:pt x="309563" y="847725"/>
                    <a:pt x="309563" y="869633"/>
                    <a:pt x="309563" y="892493"/>
                  </a:cubicBezTo>
                  <a:close/>
                  <a:moveTo>
                    <a:pt x="311467" y="701993"/>
                  </a:moveTo>
                  <a:cubicBezTo>
                    <a:pt x="289560" y="701993"/>
                    <a:pt x="271463" y="701993"/>
                    <a:pt x="250507" y="701993"/>
                  </a:cubicBezTo>
                  <a:cubicBezTo>
                    <a:pt x="250507" y="681990"/>
                    <a:pt x="249555" y="662940"/>
                    <a:pt x="251460" y="644843"/>
                  </a:cubicBezTo>
                  <a:cubicBezTo>
                    <a:pt x="251460" y="641033"/>
                    <a:pt x="259080" y="634365"/>
                    <a:pt x="264795" y="633413"/>
                  </a:cubicBezTo>
                  <a:cubicBezTo>
                    <a:pt x="307657" y="626745"/>
                    <a:pt x="312420" y="630555"/>
                    <a:pt x="311467" y="672465"/>
                  </a:cubicBezTo>
                  <a:cubicBezTo>
                    <a:pt x="311467" y="681990"/>
                    <a:pt x="311467" y="690563"/>
                    <a:pt x="311467" y="701993"/>
                  </a:cubicBezTo>
                  <a:close/>
                  <a:moveTo>
                    <a:pt x="404813" y="892493"/>
                  </a:moveTo>
                  <a:cubicBezTo>
                    <a:pt x="385763" y="892493"/>
                    <a:pt x="367665" y="892493"/>
                    <a:pt x="347663" y="892493"/>
                  </a:cubicBezTo>
                  <a:cubicBezTo>
                    <a:pt x="347663" y="870585"/>
                    <a:pt x="347663" y="848678"/>
                    <a:pt x="347663" y="824865"/>
                  </a:cubicBezTo>
                  <a:cubicBezTo>
                    <a:pt x="366713" y="824865"/>
                    <a:pt x="384810" y="824865"/>
                    <a:pt x="404813" y="824865"/>
                  </a:cubicBezTo>
                  <a:cubicBezTo>
                    <a:pt x="404813" y="846772"/>
                    <a:pt x="404813" y="869633"/>
                    <a:pt x="404813" y="892493"/>
                  </a:cubicBezTo>
                  <a:close/>
                  <a:moveTo>
                    <a:pt x="404813" y="797243"/>
                  </a:moveTo>
                  <a:cubicBezTo>
                    <a:pt x="385763" y="797243"/>
                    <a:pt x="367665" y="797243"/>
                    <a:pt x="346710" y="797243"/>
                  </a:cubicBezTo>
                  <a:cubicBezTo>
                    <a:pt x="345757" y="789622"/>
                    <a:pt x="345757" y="784860"/>
                    <a:pt x="345757" y="779145"/>
                  </a:cubicBezTo>
                  <a:cubicBezTo>
                    <a:pt x="344805" y="722947"/>
                    <a:pt x="346710" y="721043"/>
                    <a:pt x="404813" y="731520"/>
                  </a:cubicBezTo>
                  <a:cubicBezTo>
                    <a:pt x="404813" y="752475"/>
                    <a:pt x="404813" y="773430"/>
                    <a:pt x="404813" y="797243"/>
                  </a:cubicBezTo>
                  <a:close/>
                  <a:moveTo>
                    <a:pt x="405765" y="701993"/>
                  </a:moveTo>
                  <a:cubicBezTo>
                    <a:pt x="386715" y="701993"/>
                    <a:pt x="367665" y="701993"/>
                    <a:pt x="345757" y="701993"/>
                  </a:cubicBezTo>
                  <a:cubicBezTo>
                    <a:pt x="345757" y="681990"/>
                    <a:pt x="344805" y="662940"/>
                    <a:pt x="345757" y="643890"/>
                  </a:cubicBezTo>
                  <a:cubicBezTo>
                    <a:pt x="345757" y="640080"/>
                    <a:pt x="351472" y="634365"/>
                    <a:pt x="355282" y="634365"/>
                  </a:cubicBezTo>
                  <a:cubicBezTo>
                    <a:pt x="371475" y="633413"/>
                    <a:pt x="387667" y="634365"/>
                    <a:pt x="404813" y="634365"/>
                  </a:cubicBezTo>
                  <a:cubicBezTo>
                    <a:pt x="405765" y="659130"/>
                    <a:pt x="405765" y="680085"/>
                    <a:pt x="405765" y="701993"/>
                  </a:cubicBezTo>
                  <a:close/>
                  <a:moveTo>
                    <a:pt x="405765" y="444818"/>
                  </a:moveTo>
                  <a:cubicBezTo>
                    <a:pt x="405765" y="467678"/>
                    <a:pt x="405765" y="488633"/>
                    <a:pt x="405765" y="513398"/>
                  </a:cubicBezTo>
                  <a:cubicBezTo>
                    <a:pt x="389572" y="513398"/>
                    <a:pt x="373380" y="514350"/>
                    <a:pt x="358140" y="512445"/>
                  </a:cubicBezTo>
                  <a:cubicBezTo>
                    <a:pt x="353377" y="512445"/>
                    <a:pt x="346710" y="504825"/>
                    <a:pt x="345757" y="500063"/>
                  </a:cubicBezTo>
                  <a:cubicBezTo>
                    <a:pt x="344805" y="481965"/>
                    <a:pt x="344805" y="463868"/>
                    <a:pt x="344805" y="443865"/>
                  </a:cubicBezTo>
                  <a:cubicBezTo>
                    <a:pt x="365760" y="444818"/>
                    <a:pt x="384810" y="444818"/>
                    <a:pt x="405765" y="444818"/>
                  </a:cubicBezTo>
                  <a:close/>
                  <a:moveTo>
                    <a:pt x="404813" y="321945"/>
                  </a:moveTo>
                  <a:cubicBezTo>
                    <a:pt x="385763" y="321945"/>
                    <a:pt x="367665" y="321945"/>
                    <a:pt x="346710" y="321945"/>
                  </a:cubicBezTo>
                  <a:cubicBezTo>
                    <a:pt x="346710" y="298133"/>
                    <a:pt x="346710" y="277178"/>
                    <a:pt x="346710" y="254318"/>
                  </a:cubicBezTo>
                  <a:cubicBezTo>
                    <a:pt x="365760" y="254318"/>
                    <a:pt x="384810" y="254318"/>
                    <a:pt x="404813" y="254318"/>
                  </a:cubicBezTo>
                  <a:cubicBezTo>
                    <a:pt x="404813" y="276225"/>
                    <a:pt x="404813" y="298133"/>
                    <a:pt x="404813" y="321945"/>
                  </a:cubicBezTo>
                  <a:close/>
                  <a:moveTo>
                    <a:pt x="404813" y="159068"/>
                  </a:moveTo>
                  <a:cubicBezTo>
                    <a:pt x="404813" y="180023"/>
                    <a:pt x="404813" y="201930"/>
                    <a:pt x="404813" y="224790"/>
                  </a:cubicBezTo>
                  <a:cubicBezTo>
                    <a:pt x="386715" y="224790"/>
                    <a:pt x="367665" y="224790"/>
                    <a:pt x="346710" y="224790"/>
                  </a:cubicBezTo>
                  <a:cubicBezTo>
                    <a:pt x="345757" y="218123"/>
                    <a:pt x="345757" y="212408"/>
                    <a:pt x="345757" y="207645"/>
                  </a:cubicBezTo>
                  <a:cubicBezTo>
                    <a:pt x="343852" y="151448"/>
                    <a:pt x="345757" y="150495"/>
                    <a:pt x="404813" y="159068"/>
                  </a:cubicBezTo>
                  <a:close/>
                  <a:moveTo>
                    <a:pt x="346710" y="349568"/>
                  </a:moveTo>
                  <a:cubicBezTo>
                    <a:pt x="365760" y="349568"/>
                    <a:pt x="383857" y="349568"/>
                    <a:pt x="403860" y="349568"/>
                  </a:cubicBezTo>
                  <a:cubicBezTo>
                    <a:pt x="403860" y="371475"/>
                    <a:pt x="403860" y="393383"/>
                    <a:pt x="403860" y="415290"/>
                  </a:cubicBezTo>
                  <a:cubicBezTo>
                    <a:pt x="401955" y="416243"/>
                    <a:pt x="401003" y="417195"/>
                    <a:pt x="399097" y="417195"/>
                  </a:cubicBezTo>
                  <a:cubicBezTo>
                    <a:pt x="336232" y="417195"/>
                    <a:pt x="343852" y="433388"/>
                    <a:pt x="346710" y="349568"/>
                  </a:cubicBezTo>
                  <a:close/>
                  <a:moveTo>
                    <a:pt x="348615" y="544830"/>
                  </a:moveTo>
                  <a:cubicBezTo>
                    <a:pt x="355282" y="534353"/>
                    <a:pt x="383857" y="538163"/>
                    <a:pt x="405765" y="534353"/>
                  </a:cubicBezTo>
                  <a:cubicBezTo>
                    <a:pt x="405765" y="558165"/>
                    <a:pt x="405765" y="576263"/>
                    <a:pt x="405765" y="593408"/>
                  </a:cubicBezTo>
                  <a:cubicBezTo>
                    <a:pt x="405765" y="598170"/>
                    <a:pt x="404813" y="601980"/>
                    <a:pt x="403860" y="611505"/>
                  </a:cubicBezTo>
                  <a:cubicBezTo>
                    <a:pt x="383857" y="608648"/>
                    <a:pt x="355282" y="613410"/>
                    <a:pt x="348615" y="602933"/>
                  </a:cubicBezTo>
                  <a:cubicBezTo>
                    <a:pt x="340042" y="588645"/>
                    <a:pt x="340042" y="559118"/>
                    <a:pt x="348615" y="544830"/>
                  </a:cubicBezTo>
                  <a:close/>
                  <a:moveTo>
                    <a:pt x="306705" y="605790"/>
                  </a:moveTo>
                  <a:cubicBezTo>
                    <a:pt x="291465" y="609600"/>
                    <a:pt x="274320" y="608648"/>
                    <a:pt x="258127" y="607695"/>
                  </a:cubicBezTo>
                  <a:cubicBezTo>
                    <a:pt x="255270" y="607695"/>
                    <a:pt x="252413" y="600075"/>
                    <a:pt x="251460" y="595313"/>
                  </a:cubicBezTo>
                  <a:cubicBezTo>
                    <a:pt x="250507" y="586740"/>
                    <a:pt x="251460" y="579120"/>
                    <a:pt x="251460" y="570548"/>
                  </a:cubicBezTo>
                  <a:cubicBezTo>
                    <a:pt x="251460" y="537210"/>
                    <a:pt x="251460" y="537210"/>
                    <a:pt x="284797" y="537210"/>
                  </a:cubicBezTo>
                  <a:cubicBezTo>
                    <a:pt x="312420" y="537210"/>
                    <a:pt x="312420" y="537210"/>
                    <a:pt x="314325" y="575310"/>
                  </a:cubicBezTo>
                  <a:cubicBezTo>
                    <a:pt x="311467" y="585788"/>
                    <a:pt x="311467" y="604838"/>
                    <a:pt x="306705" y="605790"/>
                  </a:cubicBezTo>
                  <a:close/>
                  <a:moveTo>
                    <a:pt x="252413" y="254318"/>
                  </a:moveTo>
                  <a:cubicBezTo>
                    <a:pt x="270510" y="254318"/>
                    <a:pt x="289560" y="254318"/>
                    <a:pt x="309563" y="254318"/>
                  </a:cubicBezTo>
                  <a:cubicBezTo>
                    <a:pt x="309563" y="275273"/>
                    <a:pt x="309563" y="297180"/>
                    <a:pt x="309563" y="321945"/>
                  </a:cubicBezTo>
                  <a:cubicBezTo>
                    <a:pt x="290513" y="321945"/>
                    <a:pt x="272415" y="321945"/>
                    <a:pt x="252413" y="321945"/>
                  </a:cubicBezTo>
                  <a:cubicBezTo>
                    <a:pt x="252413" y="300038"/>
                    <a:pt x="252413" y="278130"/>
                    <a:pt x="252413" y="254318"/>
                  </a:cubicBezTo>
                  <a:close/>
                  <a:moveTo>
                    <a:pt x="253365" y="349568"/>
                  </a:moveTo>
                  <a:cubicBezTo>
                    <a:pt x="271463" y="349568"/>
                    <a:pt x="289560" y="349568"/>
                    <a:pt x="309563" y="349568"/>
                  </a:cubicBezTo>
                  <a:cubicBezTo>
                    <a:pt x="309563" y="372428"/>
                    <a:pt x="309563" y="393383"/>
                    <a:pt x="309563" y="414338"/>
                  </a:cubicBezTo>
                  <a:cubicBezTo>
                    <a:pt x="306705" y="416243"/>
                    <a:pt x="305752" y="417195"/>
                    <a:pt x="304800" y="417195"/>
                  </a:cubicBezTo>
                  <a:cubicBezTo>
                    <a:pt x="247650" y="422910"/>
                    <a:pt x="240030" y="412433"/>
                    <a:pt x="253365" y="349568"/>
                  </a:cubicBezTo>
                  <a:close/>
                  <a:moveTo>
                    <a:pt x="254317" y="736283"/>
                  </a:moveTo>
                  <a:cubicBezTo>
                    <a:pt x="260985" y="725805"/>
                    <a:pt x="288607" y="728663"/>
                    <a:pt x="310515" y="725805"/>
                  </a:cubicBezTo>
                  <a:cubicBezTo>
                    <a:pt x="310515" y="753428"/>
                    <a:pt x="310515" y="774383"/>
                    <a:pt x="310515" y="799147"/>
                  </a:cubicBezTo>
                  <a:cubicBezTo>
                    <a:pt x="291465" y="798195"/>
                    <a:pt x="262890" y="803910"/>
                    <a:pt x="255270" y="793433"/>
                  </a:cubicBezTo>
                  <a:cubicBezTo>
                    <a:pt x="245745" y="780097"/>
                    <a:pt x="244792" y="750570"/>
                    <a:pt x="254317" y="736283"/>
                  </a:cubicBezTo>
                  <a:close/>
                  <a:moveTo>
                    <a:pt x="201930" y="605790"/>
                  </a:moveTo>
                  <a:cubicBezTo>
                    <a:pt x="186690" y="610553"/>
                    <a:pt x="169545" y="608648"/>
                    <a:pt x="153352" y="607695"/>
                  </a:cubicBezTo>
                  <a:cubicBezTo>
                    <a:pt x="150495" y="607695"/>
                    <a:pt x="146685" y="600075"/>
                    <a:pt x="146685" y="595313"/>
                  </a:cubicBezTo>
                  <a:cubicBezTo>
                    <a:pt x="145732" y="582930"/>
                    <a:pt x="147638" y="571500"/>
                    <a:pt x="145732" y="559118"/>
                  </a:cubicBezTo>
                  <a:cubicBezTo>
                    <a:pt x="143827" y="540068"/>
                    <a:pt x="152400" y="536258"/>
                    <a:pt x="169545" y="536258"/>
                  </a:cubicBezTo>
                  <a:cubicBezTo>
                    <a:pt x="214313" y="537210"/>
                    <a:pt x="206692" y="533400"/>
                    <a:pt x="208597" y="574358"/>
                  </a:cubicBezTo>
                  <a:cubicBezTo>
                    <a:pt x="205740" y="585788"/>
                    <a:pt x="206692" y="604838"/>
                    <a:pt x="201930" y="605790"/>
                  </a:cubicBezTo>
                  <a:close/>
                  <a:moveTo>
                    <a:pt x="145732" y="167640"/>
                  </a:moveTo>
                  <a:cubicBezTo>
                    <a:pt x="145732" y="163830"/>
                    <a:pt x="153352" y="158115"/>
                    <a:pt x="157163" y="158115"/>
                  </a:cubicBezTo>
                  <a:cubicBezTo>
                    <a:pt x="172402" y="157163"/>
                    <a:pt x="186690" y="158115"/>
                    <a:pt x="204788" y="158115"/>
                  </a:cubicBezTo>
                  <a:cubicBezTo>
                    <a:pt x="204788" y="182880"/>
                    <a:pt x="204788" y="203835"/>
                    <a:pt x="204788" y="226695"/>
                  </a:cubicBezTo>
                  <a:cubicBezTo>
                    <a:pt x="185738" y="226695"/>
                    <a:pt x="166688" y="226695"/>
                    <a:pt x="144780" y="226695"/>
                  </a:cubicBezTo>
                  <a:cubicBezTo>
                    <a:pt x="145732" y="205740"/>
                    <a:pt x="144780" y="186690"/>
                    <a:pt x="145732" y="167640"/>
                  </a:cubicBezTo>
                  <a:close/>
                  <a:moveTo>
                    <a:pt x="204788" y="254318"/>
                  </a:moveTo>
                  <a:cubicBezTo>
                    <a:pt x="204788" y="276225"/>
                    <a:pt x="204788" y="297180"/>
                    <a:pt x="204788" y="320993"/>
                  </a:cubicBezTo>
                  <a:cubicBezTo>
                    <a:pt x="186690" y="320993"/>
                    <a:pt x="167640" y="320993"/>
                    <a:pt x="146685" y="320993"/>
                  </a:cubicBezTo>
                  <a:cubicBezTo>
                    <a:pt x="146685" y="298133"/>
                    <a:pt x="146685" y="277178"/>
                    <a:pt x="146685" y="254318"/>
                  </a:cubicBezTo>
                  <a:cubicBezTo>
                    <a:pt x="165735" y="254318"/>
                    <a:pt x="183832" y="254318"/>
                    <a:pt x="204788" y="254318"/>
                  </a:cubicBezTo>
                  <a:close/>
                  <a:moveTo>
                    <a:pt x="144780" y="349568"/>
                  </a:moveTo>
                  <a:cubicBezTo>
                    <a:pt x="165735" y="349568"/>
                    <a:pt x="183832" y="349568"/>
                    <a:pt x="205740" y="349568"/>
                  </a:cubicBezTo>
                  <a:cubicBezTo>
                    <a:pt x="205740" y="368618"/>
                    <a:pt x="206692" y="388620"/>
                    <a:pt x="204788" y="407670"/>
                  </a:cubicBezTo>
                  <a:cubicBezTo>
                    <a:pt x="204788" y="411480"/>
                    <a:pt x="198120" y="417195"/>
                    <a:pt x="194310" y="418148"/>
                  </a:cubicBezTo>
                  <a:cubicBezTo>
                    <a:pt x="150495" y="426720"/>
                    <a:pt x="144780" y="421005"/>
                    <a:pt x="144780" y="377190"/>
                  </a:cubicBezTo>
                  <a:cubicBezTo>
                    <a:pt x="144780" y="368618"/>
                    <a:pt x="144780" y="359093"/>
                    <a:pt x="144780" y="349568"/>
                  </a:cubicBezTo>
                  <a:close/>
                  <a:moveTo>
                    <a:pt x="148590" y="451485"/>
                  </a:moveTo>
                  <a:cubicBezTo>
                    <a:pt x="156210" y="441008"/>
                    <a:pt x="183832" y="443865"/>
                    <a:pt x="204788" y="441008"/>
                  </a:cubicBezTo>
                  <a:cubicBezTo>
                    <a:pt x="204788" y="468630"/>
                    <a:pt x="204788" y="489585"/>
                    <a:pt x="204788" y="515303"/>
                  </a:cubicBezTo>
                  <a:cubicBezTo>
                    <a:pt x="184785" y="513398"/>
                    <a:pt x="157163" y="517208"/>
                    <a:pt x="148590" y="506730"/>
                  </a:cubicBezTo>
                  <a:cubicBezTo>
                    <a:pt x="140017" y="494348"/>
                    <a:pt x="139065" y="463868"/>
                    <a:pt x="148590" y="451485"/>
                  </a:cubicBezTo>
                  <a:close/>
                  <a:moveTo>
                    <a:pt x="112395" y="782003"/>
                  </a:moveTo>
                  <a:cubicBezTo>
                    <a:pt x="112395" y="786765"/>
                    <a:pt x="111442" y="790575"/>
                    <a:pt x="110490" y="797243"/>
                  </a:cubicBezTo>
                  <a:cubicBezTo>
                    <a:pt x="101917" y="797243"/>
                    <a:pt x="96202" y="798195"/>
                    <a:pt x="89535" y="798195"/>
                  </a:cubicBezTo>
                  <a:cubicBezTo>
                    <a:pt x="36195" y="799147"/>
                    <a:pt x="36195" y="799147"/>
                    <a:pt x="39052" y="745808"/>
                  </a:cubicBezTo>
                  <a:cubicBezTo>
                    <a:pt x="40005" y="733425"/>
                    <a:pt x="42863" y="727710"/>
                    <a:pt x="56197" y="727710"/>
                  </a:cubicBezTo>
                  <a:cubicBezTo>
                    <a:pt x="122872" y="729615"/>
                    <a:pt x="111442" y="717233"/>
                    <a:pt x="112395" y="782003"/>
                  </a:cubicBezTo>
                  <a:close/>
                  <a:moveTo>
                    <a:pt x="74295" y="609600"/>
                  </a:moveTo>
                  <a:cubicBezTo>
                    <a:pt x="40005" y="609600"/>
                    <a:pt x="40005" y="609600"/>
                    <a:pt x="40005" y="572453"/>
                  </a:cubicBezTo>
                  <a:cubicBezTo>
                    <a:pt x="40005" y="537210"/>
                    <a:pt x="40005" y="537210"/>
                    <a:pt x="78105" y="537210"/>
                  </a:cubicBezTo>
                  <a:cubicBezTo>
                    <a:pt x="112395" y="537210"/>
                    <a:pt x="112395" y="537210"/>
                    <a:pt x="112395" y="574358"/>
                  </a:cubicBezTo>
                  <a:cubicBezTo>
                    <a:pt x="112395" y="609600"/>
                    <a:pt x="112395" y="609600"/>
                    <a:pt x="74295" y="609600"/>
                  </a:cubicBezTo>
                  <a:close/>
                  <a:moveTo>
                    <a:pt x="112395" y="480060"/>
                  </a:moveTo>
                  <a:cubicBezTo>
                    <a:pt x="112395" y="513398"/>
                    <a:pt x="112395" y="513398"/>
                    <a:pt x="75247" y="513398"/>
                  </a:cubicBezTo>
                  <a:cubicBezTo>
                    <a:pt x="40005" y="513398"/>
                    <a:pt x="40005" y="513398"/>
                    <a:pt x="40005" y="477203"/>
                  </a:cubicBezTo>
                  <a:cubicBezTo>
                    <a:pt x="40005" y="437198"/>
                    <a:pt x="38100" y="443865"/>
                    <a:pt x="76200" y="442913"/>
                  </a:cubicBezTo>
                  <a:cubicBezTo>
                    <a:pt x="115252" y="443865"/>
                    <a:pt x="112395" y="438150"/>
                    <a:pt x="112395" y="480060"/>
                  </a:cubicBezTo>
                  <a:close/>
                  <a:moveTo>
                    <a:pt x="41910" y="320993"/>
                  </a:moveTo>
                  <a:cubicBezTo>
                    <a:pt x="41910" y="299085"/>
                    <a:pt x="41910" y="277178"/>
                    <a:pt x="41910" y="252413"/>
                  </a:cubicBezTo>
                  <a:cubicBezTo>
                    <a:pt x="65722" y="252413"/>
                    <a:pt x="86677" y="252413"/>
                    <a:pt x="109538" y="252413"/>
                  </a:cubicBezTo>
                  <a:cubicBezTo>
                    <a:pt x="109538" y="275273"/>
                    <a:pt x="109538" y="297180"/>
                    <a:pt x="109538" y="320993"/>
                  </a:cubicBezTo>
                  <a:cubicBezTo>
                    <a:pt x="87630" y="320993"/>
                    <a:pt x="65722" y="320993"/>
                    <a:pt x="41910" y="320993"/>
                  </a:cubicBezTo>
                  <a:close/>
                  <a:moveTo>
                    <a:pt x="40957" y="169545"/>
                  </a:moveTo>
                  <a:cubicBezTo>
                    <a:pt x="49530" y="142875"/>
                    <a:pt x="74295" y="162878"/>
                    <a:pt x="91440" y="158115"/>
                  </a:cubicBezTo>
                  <a:cubicBezTo>
                    <a:pt x="100965" y="155258"/>
                    <a:pt x="111442" y="156210"/>
                    <a:pt x="111442" y="171450"/>
                  </a:cubicBezTo>
                  <a:cubicBezTo>
                    <a:pt x="111442" y="188595"/>
                    <a:pt x="111442" y="205740"/>
                    <a:pt x="111442" y="226695"/>
                  </a:cubicBezTo>
                  <a:cubicBezTo>
                    <a:pt x="100965" y="227648"/>
                    <a:pt x="94297" y="227648"/>
                    <a:pt x="87630" y="227648"/>
                  </a:cubicBezTo>
                  <a:cubicBezTo>
                    <a:pt x="72390" y="227648"/>
                    <a:pt x="57150" y="227648"/>
                    <a:pt x="39052" y="227648"/>
                  </a:cubicBezTo>
                  <a:cubicBezTo>
                    <a:pt x="40005" y="206693"/>
                    <a:pt x="36195" y="185738"/>
                    <a:pt x="40957" y="169545"/>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299" name="Google Shape;299;p4"/>
            <p:cNvSpPr/>
            <p:nvPr/>
          </p:nvSpPr>
          <p:spPr>
            <a:xfrm>
              <a:off x="5975196" y="1441944"/>
              <a:ext cx="158861" cy="551600"/>
            </a:xfrm>
            <a:custGeom>
              <a:rect b="b" l="l" r="r" t="t"/>
              <a:pathLst>
                <a:path extrusionOk="0" h="1190625" w="342900">
                  <a:moveTo>
                    <a:pt x="344805" y="1193721"/>
                  </a:moveTo>
                  <a:cubicBezTo>
                    <a:pt x="342900" y="1188006"/>
                    <a:pt x="342900" y="1177528"/>
                    <a:pt x="342900" y="1161335"/>
                  </a:cubicBezTo>
                  <a:cubicBezTo>
                    <a:pt x="342900" y="812721"/>
                    <a:pt x="342900" y="465058"/>
                    <a:pt x="342900" y="116443"/>
                  </a:cubicBezTo>
                  <a:cubicBezTo>
                    <a:pt x="342900" y="106918"/>
                    <a:pt x="342900" y="97393"/>
                    <a:pt x="342900" y="86916"/>
                  </a:cubicBezTo>
                  <a:cubicBezTo>
                    <a:pt x="329565" y="85963"/>
                    <a:pt x="318135" y="85010"/>
                    <a:pt x="304800" y="84058"/>
                  </a:cubicBezTo>
                  <a:cubicBezTo>
                    <a:pt x="304800" y="61198"/>
                    <a:pt x="305753" y="39291"/>
                    <a:pt x="303848" y="17383"/>
                  </a:cubicBezTo>
                  <a:cubicBezTo>
                    <a:pt x="303848" y="11668"/>
                    <a:pt x="296228" y="1191"/>
                    <a:pt x="291465" y="1191"/>
                  </a:cubicBezTo>
                  <a:cubicBezTo>
                    <a:pt x="274320" y="-715"/>
                    <a:pt x="257175" y="238"/>
                    <a:pt x="237173" y="238"/>
                  </a:cubicBezTo>
                  <a:cubicBezTo>
                    <a:pt x="237173" y="30718"/>
                    <a:pt x="237173" y="58341"/>
                    <a:pt x="237173" y="86916"/>
                  </a:cubicBezTo>
                  <a:cubicBezTo>
                    <a:pt x="157163" y="86916"/>
                    <a:pt x="80010" y="86916"/>
                    <a:pt x="0" y="86916"/>
                  </a:cubicBezTo>
                  <a:cubicBezTo>
                    <a:pt x="0" y="456485"/>
                    <a:pt x="0" y="823198"/>
                    <a:pt x="0" y="1193721"/>
                  </a:cubicBezTo>
                  <a:lnTo>
                    <a:pt x="344805" y="1193721"/>
                  </a:lnTo>
                  <a:close/>
                  <a:moveTo>
                    <a:pt x="315278" y="971788"/>
                  </a:moveTo>
                  <a:cubicBezTo>
                    <a:pt x="289560" y="971788"/>
                    <a:pt x="264795" y="971788"/>
                    <a:pt x="238125" y="971788"/>
                  </a:cubicBezTo>
                  <a:cubicBezTo>
                    <a:pt x="238125" y="943213"/>
                    <a:pt x="238125" y="914638"/>
                    <a:pt x="238125" y="885110"/>
                  </a:cubicBezTo>
                  <a:cubicBezTo>
                    <a:pt x="263843" y="885110"/>
                    <a:pt x="287655" y="885110"/>
                    <a:pt x="315278" y="885110"/>
                  </a:cubicBezTo>
                  <a:cubicBezTo>
                    <a:pt x="315278" y="914638"/>
                    <a:pt x="315278" y="943213"/>
                    <a:pt x="315278" y="971788"/>
                  </a:cubicBezTo>
                  <a:close/>
                  <a:moveTo>
                    <a:pt x="315278" y="724138"/>
                  </a:moveTo>
                  <a:cubicBezTo>
                    <a:pt x="289560" y="724138"/>
                    <a:pt x="264795" y="724138"/>
                    <a:pt x="238125" y="724138"/>
                  </a:cubicBezTo>
                  <a:cubicBezTo>
                    <a:pt x="238125" y="695563"/>
                    <a:pt x="238125" y="666988"/>
                    <a:pt x="238125" y="637460"/>
                  </a:cubicBezTo>
                  <a:cubicBezTo>
                    <a:pt x="262890" y="637460"/>
                    <a:pt x="287655" y="637460"/>
                    <a:pt x="315278" y="637460"/>
                  </a:cubicBezTo>
                  <a:cubicBezTo>
                    <a:pt x="315278" y="666988"/>
                    <a:pt x="315278" y="694610"/>
                    <a:pt x="315278" y="724138"/>
                  </a:cubicBezTo>
                  <a:close/>
                  <a:moveTo>
                    <a:pt x="239078" y="265033"/>
                  </a:moveTo>
                  <a:cubicBezTo>
                    <a:pt x="263843" y="265033"/>
                    <a:pt x="288608" y="265033"/>
                    <a:pt x="316230" y="265033"/>
                  </a:cubicBezTo>
                  <a:cubicBezTo>
                    <a:pt x="316230" y="295513"/>
                    <a:pt x="316230" y="323135"/>
                    <a:pt x="316230" y="353616"/>
                  </a:cubicBezTo>
                  <a:cubicBezTo>
                    <a:pt x="290513" y="353616"/>
                    <a:pt x="266700" y="353616"/>
                    <a:pt x="239078" y="353616"/>
                  </a:cubicBezTo>
                  <a:cubicBezTo>
                    <a:pt x="239078" y="324088"/>
                    <a:pt x="239078" y="295513"/>
                    <a:pt x="239078" y="265033"/>
                  </a:cubicBezTo>
                  <a:close/>
                  <a:moveTo>
                    <a:pt x="238125" y="388858"/>
                  </a:moveTo>
                  <a:cubicBezTo>
                    <a:pt x="262890" y="388858"/>
                    <a:pt x="286703" y="388858"/>
                    <a:pt x="314325" y="388858"/>
                  </a:cubicBezTo>
                  <a:cubicBezTo>
                    <a:pt x="314325" y="417433"/>
                    <a:pt x="314325" y="446008"/>
                    <a:pt x="314325" y="477441"/>
                  </a:cubicBezTo>
                  <a:cubicBezTo>
                    <a:pt x="288608" y="477441"/>
                    <a:pt x="263843" y="477441"/>
                    <a:pt x="238125" y="477441"/>
                  </a:cubicBezTo>
                  <a:cubicBezTo>
                    <a:pt x="238125" y="447913"/>
                    <a:pt x="238125" y="419338"/>
                    <a:pt x="238125" y="388858"/>
                  </a:cubicBezTo>
                  <a:close/>
                  <a:moveTo>
                    <a:pt x="238125" y="761285"/>
                  </a:moveTo>
                  <a:cubicBezTo>
                    <a:pt x="263843" y="761285"/>
                    <a:pt x="288608" y="761285"/>
                    <a:pt x="314325" y="761285"/>
                  </a:cubicBezTo>
                  <a:cubicBezTo>
                    <a:pt x="314325" y="789860"/>
                    <a:pt x="314325" y="817483"/>
                    <a:pt x="314325" y="848916"/>
                  </a:cubicBezTo>
                  <a:cubicBezTo>
                    <a:pt x="288608" y="848916"/>
                    <a:pt x="263843" y="848916"/>
                    <a:pt x="238125" y="848916"/>
                  </a:cubicBezTo>
                  <a:cubicBezTo>
                    <a:pt x="238125" y="818435"/>
                    <a:pt x="238125" y="790813"/>
                    <a:pt x="238125" y="761285"/>
                  </a:cubicBezTo>
                  <a:close/>
                  <a:moveTo>
                    <a:pt x="103823" y="1094660"/>
                  </a:moveTo>
                  <a:cubicBezTo>
                    <a:pt x="79058" y="1094660"/>
                    <a:pt x="54293" y="1094660"/>
                    <a:pt x="26670" y="1094660"/>
                  </a:cubicBezTo>
                  <a:cubicBezTo>
                    <a:pt x="26670" y="1065133"/>
                    <a:pt x="26670" y="1038463"/>
                    <a:pt x="26670" y="1008935"/>
                  </a:cubicBezTo>
                  <a:cubicBezTo>
                    <a:pt x="52388" y="1008935"/>
                    <a:pt x="77153" y="1008935"/>
                    <a:pt x="103823" y="1008935"/>
                  </a:cubicBezTo>
                  <a:cubicBezTo>
                    <a:pt x="103823" y="1036558"/>
                    <a:pt x="103823" y="1065133"/>
                    <a:pt x="103823" y="1094660"/>
                  </a:cubicBezTo>
                  <a:close/>
                  <a:moveTo>
                    <a:pt x="103823" y="971788"/>
                  </a:moveTo>
                  <a:cubicBezTo>
                    <a:pt x="79058" y="971788"/>
                    <a:pt x="54293" y="971788"/>
                    <a:pt x="27623" y="971788"/>
                  </a:cubicBezTo>
                  <a:cubicBezTo>
                    <a:pt x="27623" y="943213"/>
                    <a:pt x="27623" y="915591"/>
                    <a:pt x="27623" y="885110"/>
                  </a:cubicBezTo>
                  <a:cubicBezTo>
                    <a:pt x="53340" y="885110"/>
                    <a:pt x="78105" y="885110"/>
                    <a:pt x="103823" y="885110"/>
                  </a:cubicBezTo>
                  <a:cubicBezTo>
                    <a:pt x="103823" y="913685"/>
                    <a:pt x="103823" y="942260"/>
                    <a:pt x="103823" y="971788"/>
                  </a:cubicBezTo>
                  <a:close/>
                  <a:moveTo>
                    <a:pt x="104775" y="847010"/>
                  </a:moveTo>
                  <a:cubicBezTo>
                    <a:pt x="80010" y="847010"/>
                    <a:pt x="55245" y="847010"/>
                    <a:pt x="28575" y="847010"/>
                  </a:cubicBezTo>
                  <a:cubicBezTo>
                    <a:pt x="28575" y="818435"/>
                    <a:pt x="28575" y="790813"/>
                    <a:pt x="28575" y="760333"/>
                  </a:cubicBezTo>
                  <a:cubicBezTo>
                    <a:pt x="54293" y="760333"/>
                    <a:pt x="78105" y="760333"/>
                    <a:pt x="104775" y="760333"/>
                  </a:cubicBezTo>
                  <a:cubicBezTo>
                    <a:pt x="104775" y="789860"/>
                    <a:pt x="104775" y="817483"/>
                    <a:pt x="104775" y="847010"/>
                  </a:cubicBezTo>
                  <a:close/>
                  <a:moveTo>
                    <a:pt x="28575" y="724138"/>
                  </a:moveTo>
                  <a:cubicBezTo>
                    <a:pt x="28575" y="696516"/>
                    <a:pt x="28575" y="667941"/>
                    <a:pt x="28575" y="637460"/>
                  </a:cubicBezTo>
                  <a:cubicBezTo>
                    <a:pt x="54293" y="637460"/>
                    <a:pt x="79058" y="637460"/>
                    <a:pt x="104775" y="637460"/>
                  </a:cubicBezTo>
                  <a:cubicBezTo>
                    <a:pt x="104775" y="666035"/>
                    <a:pt x="104775" y="694610"/>
                    <a:pt x="104775" y="724138"/>
                  </a:cubicBezTo>
                  <a:cubicBezTo>
                    <a:pt x="80010" y="724138"/>
                    <a:pt x="55245" y="724138"/>
                    <a:pt x="28575" y="724138"/>
                  </a:cubicBezTo>
                  <a:close/>
                  <a:moveTo>
                    <a:pt x="104775" y="601266"/>
                  </a:moveTo>
                  <a:cubicBezTo>
                    <a:pt x="79058" y="601266"/>
                    <a:pt x="54293" y="601266"/>
                    <a:pt x="27623" y="601266"/>
                  </a:cubicBezTo>
                  <a:cubicBezTo>
                    <a:pt x="27623" y="571738"/>
                    <a:pt x="27623" y="544116"/>
                    <a:pt x="27623" y="514588"/>
                  </a:cubicBezTo>
                  <a:cubicBezTo>
                    <a:pt x="53340" y="514588"/>
                    <a:pt x="78105" y="514588"/>
                    <a:pt x="104775" y="514588"/>
                  </a:cubicBezTo>
                  <a:cubicBezTo>
                    <a:pt x="104775" y="544116"/>
                    <a:pt x="104775" y="571738"/>
                    <a:pt x="104775" y="601266"/>
                  </a:cubicBezTo>
                  <a:close/>
                  <a:moveTo>
                    <a:pt x="209550" y="1094660"/>
                  </a:moveTo>
                  <a:cubicBezTo>
                    <a:pt x="184785" y="1094660"/>
                    <a:pt x="159068" y="1094660"/>
                    <a:pt x="132398" y="1094660"/>
                  </a:cubicBezTo>
                  <a:cubicBezTo>
                    <a:pt x="132398" y="1067038"/>
                    <a:pt x="132398" y="1038463"/>
                    <a:pt x="132398" y="1008935"/>
                  </a:cubicBezTo>
                  <a:cubicBezTo>
                    <a:pt x="159068" y="1008935"/>
                    <a:pt x="182880" y="1008935"/>
                    <a:pt x="209550" y="1008935"/>
                  </a:cubicBezTo>
                  <a:cubicBezTo>
                    <a:pt x="209550" y="1037510"/>
                    <a:pt x="209550" y="1065133"/>
                    <a:pt x="209550" y="1094660"/>
                  </a:cubicBezTo>
                  <a:close/>
                  <a:moveTo>
                    <a:pt x="132398" y="476488"/>
                  </a:moveTo>
                  <a:cubicBezTo>
                    <a:pt x="132398" y="446960"/>
                    <a:pt x="132398" y="418385"/>
                    <a:pt x="132398" y="387906"/>
                  </a:cubicBezTo>
                  <a:cubicBezTo>
                    <a:pt x="159068" y="387906"/>
                    <a:pt x="182880" y="387906"/>
                    <a:pt x="208598" y="387906"/>
                  </a:cubicBezTo>
                  <a:cubicBezTo>
                    <a:pt x="208598" y="417433"/>
                    <a:pt x="208598" y="446008"/>
                    <a:pt x="208598" y="476488"/>
                  </a:cubicBezTo>
                  <a:cubicBezTo>
                    <a:pt x="184785" y="476488"/>
                    <a:pt x="159068" y="476488"/>
                    <a:pt x="132398" y="476488"/>
                  </a:cubicBezTo>
                  <a:close/>
                  <a:moveTo>
                    <a:pt x="209550" y="971788"/>
                  </a:moveTo>
                  <a:cubicBezTo>
                    <a:pt x="183833" y="971788"/>
                    <a:pt x="159068" y="971788"/>
                    <a:pt x="132398" y="971788"/>
                  </a:cubicBezTo>
                  <a:cubicBezTo>
                    <a:pt x="132398" y="943213"/>
                    <a:pt x="132398" y="914638"/>
                    <a:pt x="132398" y="885110"/>
                  </a:cubicBezTo>
                  <a:cubicBezTo>
                    <a:pt x="158115" y="885110"/>
                    <a:pt x="181928" y="885110"/>
                    <a:pt x="209550" y="885110"/>
                  </a:cubicBezTo>
                  <a:cubicBezTo>
                    <a:pt x="209550" y="914638"/>
                    <a:pt x="209550" y="943213"/>
                    <a:pt x="209550" y="971788"/>
                  </a:cubicBezTo>
                  <a:close/>
                  <a:moveTo>
                    <a:pt x="209550" y="724138"/>
                  </a:moveTo>
                  <a:cubicBezTo>
                    <a:pt x="183833" y="724138"/>
                    <a:pt x="159068" y="724138"/>
                    <a:pt x="132398" y="724138"/>
                  </a:cubicBezTo>
                  <a:cubicBezTo>
                    <a:pt x="132398" y="695563"/>
                    <a:pt x="132398" y="667941"/>
                    <a:pt x="132398" y="637460"/>
                  </a:cubicBezTo>
                  <a:cubicBezTo>
                    <a:pt x="157163" y="637460"/>
                    <a:pt x="181928" y="637460"/>
                    <a:pt x="209550" y="637460"/>
                  </a:cubicBezTo>
                  <a:cubicBezTo>
                    <a:pt x="209550" y="666988"/>
                    <a:pt x="209550" y="694610"/>
                    <a:pt x="209550" y="724138"/>
                  </a:cubicBezTo>
                  <a:close/>
                  <a:moveTo>
                    <a:pt x="209550" y="601266"/>
                  </a:moveTo>
                  <a:cubicBezTo>
                    <a:pt x="183833" y="601266"/>
                    <a:pt x="159068" y="601266"/>
                    <a:pt x="133350" y="601266"/>
                  </a:cubicBezTo>
                  <a:cubicBezTo>
                    <a:pt x="133350" y="572691"/>
                    <a:pt x="133350" y="545068"/>
                    <a:pt x="133350" y="514588"/>
                  </a:cubicBezTo>
                  <a:cubicBezTo>
                    <a:pt x="158115" y="514588"/>
                    <a:pt x="182880" y="514588"/>
                    <a:pt x="209550" y="514588"/>
                  </a:cubicBezTo>
                  <a:cubicBezTo>
                    <a:pt x="209550" y="544116"/>
                    <a:pt x="209550" y="571738"/>
                    <a:pt x="209550" y="601266"/>
                  </a:cubicBezTo>
                  <a:close/>
                  <a:moveTo>
                    <a:pt x="133350" y="142160"/>
                  </a:moveTo>
                  <a:cubicBezTo>
                    <a:pt x="158115" y="142160"/>
                    <a:pt x="183833" y="142160"/>
                    <a:pt x="209550" y="142160"/>
                  </a:cubicBezTo>
                  <a:cubicBezTo>
                    <a:pt x="209550" y="171688"/>
                    <a:pt x="209550" y="200263"/>
                    <a:pt x="209550" y="230743"/>
                  </a:cubicBezTo>
                  <a:cubicBezTo>
                    <a:pt x="182880" y="230743"/>
                    <a:pt x="159068" y="230743"/>
                    <a:pt x="133350" y="230743"/>
                  </a:cubicBezTo>
                  <a:cubicBezTo>
                    <a:pt x="133350" y="200263"/>
                    <a:pt x="133350" y="172641"/>
                    <a:pt x="133350" y="142160"/>
                  </a:cubicBezTo>
                  <a:close/>
                  <a:moveTo>
                    <a:pt x="132398" y="265033"/>
                  </a:moveTo>
                  <a:cubicBezTo>
                    <a:pt x="158115" y="265033"/>
                    <a:pt x="182880" y="265033"/>
                    <a:pt x="209550" y="265033"/>
                  </a:cubicBezTo>
                  <a:cubicBezTo>
                    <a:pt x="209550" y="294560"/>
                    <a:pt x="209550" y="323135"/>
                    <a:pt x="209550" y="353616"/>
                  </a:cubicBezTo>
                  <a:cubicBezTo>
                    <a:pt x="184785" y="353616"/>
                    <a:pt x="160020" y="353616"/>
                    <a:pt x="132398" y="353616"/>
                  </a:cubicBezTo>
                  <a:cubicBezTo>
                    <a:pt x="132398" y="323135"/>
                    <a:pt x="132398" y="294560"/>
                    <a:pt x="132398" y="265033"/>
                  </a:cubicBezTo>
                  <a:close/>
                  <a:moveTo>
                    <a:pt x="26670" y="153591"/>
                  </a:moveTo>
                  <a:cubicBezTo>
                    <a:pt x="26670" y="148828"/>
                    <a:pt x="35243" y="141208"/>
                    <a:pt x="40005" y="140256"/>
                  </a:cubicBezTo>
                  <a:cubicBezTo>
                    <a:pt x="60008" y="138351"/>
                    <a:pt x="80963" y="139303"/>
                    <a:pt x="103823" y="139303"/>
                  </a:cubicBezTo>
                  <a:cubicBezTo>
                    <a:pt x="103823" y="169783"/>
                    <a:pt x="103823" y="199310"/>
                    <a:pt x="103823" y="230743"/>
                  </a:cubicBezTo>
                  <a:cubicBezTo>
                    <a:pt x="80963" y="230743"/>
                    <a:pt x="59055" y="231696"/>
                    <a:pt x="38100" y="229791"/>
                  </a:cubicBezTo>
                  <a:cubicBezTo>
                    <a:pt x="34290" y="229791"/>
                    <a:pt x="27623" y="221218"/>
                    <a:pt x="27623" y="216456"/>
                  </a:cubicBezTo>
                  <a:cubicBezTo>
                    <a:pt x="25718" y="196453"/>
                    <a:pt x="25718" y="174546"/>
                    <a:pt x="26670" y="153591"/>
                  </a:cubicBezTo>
                  <a:close/>
                  <a:moveTo>
                    <a:pt x="26670" y="325993"/>
                  </a:moveTo>
                  <a:cubicBezTo>
                    <a:pt x="26670" y="256460"/>
                    <a:pt x="31433" y="252651"/>
                    <a:pt x="104775" y="266938"/>
                  </a:cubicBezTo>
                  <a:cubicBezTo>
                    <a:pt x="104775" y="296466"/>
                    <a:pt x="104775" y="324088"/>
                    <a:pt x="104775" y="355521"/>
                  </a:cubicBezTo>
                  <a:cubicBezTo>
                    <a:pt x="81915" y="355521"/>
                    <a:pt x="60008" y="356473"/>
                    <a:pt x="38100" y="354568"/>
                  </a:cubicBezTo>
                  <a:cubicBezTo>
                    <a:pt x="34290" y="354568"/>
                    <a:pt x="28575" y="346948"/>
                    <a:pt x="26670" y="342185"/>
                  </a:cubicBezTo>
                  <a:cubicBezTo>
                    <a:pt x="24765" y="337423"/>
                    <a:pt x="26670" y="330756"/>
                    <a:pt x="26670" y="325993"/>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300" name="Google Shape;300;p4"/>
          <p:cNvGrpSpPr/>
          <p:nvPr/>
        </p:nvGrpSpPr>
        <p:grpSpPr>
          <a:xfrm rot="2779377">
            <a:off x="6882919" y="891553"/>
            <a:ext cx="612565" cy="807484"/>
            <a:chOff x="5733204" y="4148522"/>
            <a:chExt cx="1306402" cy="1722100"/>
          </a:xfrm>
        </p:grpSpPr>
        <p:grpSp>
          <p:nvGrpSpPr>
            <p:cNvPr id="301" name="Google Shape;301;p4"/>
            <p:cNvGrpSpPr/>
            <p:nvPr/>
          </p:nvGrpSpPr>
          <p:grpSpPr>
            <a:xfrm>
              <a:off x="5733204" y="4148522"/>
              <a:ext cx="1306402" cy="1722100"/>
              <a:chOff x="2445111" y="599435"/>
              <a:chExt cx="5312311" cy="7002691"/>
            </a:xfrm>
          </p:grpSpPr>
          <p:sp>
            <p:nvSpPr>
              <p:cNvPr id="302" name="Google Shape;302;p4"/>
              <p:cNvSpPr/>
              <p:nvPr/>
            </p:nvSpPr>
            <p:spPr>
              <a:xfrm>
                <a:off x="2445111" y="599435"/>
                <a:ext cx="3497902" cy="6838182"/>
              </a:xfrm>
              <a:custGeom>
                <a:rect b="b" l="l" r="r" t="t"/>
                <a:pathLst>
                  <a:path extrusionOk="0" h="803153" w="410833">
                    <a:moveTo>
                      <a:pt x="410833" y="353414"/>
                    </a:moveTo>
                    <a:cubicBezTo>
                      <a:pt x="389806" y="358266"/>
                      <a:pt x="376058" y="347752"/>
                      <a:pt x="362309" y="339665"/>
                    </a:cubicBezTo>
                    <a:cubicBezTo>
                      <a:pt x="321064" y="313786"/>
                      <a:pt x="280628" y="286289"/>
                      <a:pt x="239383" y="260410"/>
                    </a:cubicBezTo>
                    <a:cubicBezTo>
                      <a:pt x="232913" y="256366"/>
                      <a:pt x="226443" y="248279"/>
                      <a:pt x="218356" y="252323"/>
                    </a:cubicBezTo>
                    <a:cubicBezTo>
                      <a:pt x="214223" y="255048"/>
                      <a:pt x="214313" y="268497"/>
                      <a:pt x="214313" y="276585"/>
                    </a:cubicBezTo>
                    <a:cubicBezTo>
                      <a:pt x="219165" y="439138"/>
                      <a:pt x="224017" y="602501"/>
                      <a:pt x="228870" y="765055"/>
                    </a:cubicBezTo>
                    <a:cubicBezTo>
                      <a:pt x="229678" y="783656"/>
                      <a:pt x="229678" y="804683"/>
                      <a:pt x="203799" y="803066"/>
                    </a:cubicBezTo>
                    <a:cubicBezTo>
                      <a:pt x="181155" y="802257"/>
                      <a:pt x="179537" y="783656"/>
                      <a:pt x="180346" y="765055"/>
                    </a:cubicBezTo>
                    <a:lnTo>
                      <a:pt x="194903" y="279819"/>
                    </a:lnTo>
                    <a:cubicBezTo>
                      <a:pt x="194903" y="270115"/>
                      <a:pt x="198992" y="256921"/>
                      <a:pt x="190859" y="252323"/>
                    </a:cubicBezTo>
                    <a:cubicBezTo>
                      <a:pt x="181414" y="246983"/>
                      <a:pt x="173067" y="257984"/>
                      <a:pt x="164980" y="262836"/>
                    </a:cubicBezTo>
                    <a:lnTo>
                      <a:pt x="40436" y="340474"/>
                    </a:lnTo>
                    <a:cubicBezTo>
                      <a:pt x="29114" y="347752"/>
                      <a:pt x="16175" y="354222"/>
                      <a:pt x="0" y="353414"/>
                    </a:cubicBezTo>
                    <a:cubicBezTo>
                      <a:pt x="1617" y="335621"/>
                      <a:pt x="15366" y="329960"/>
                      <a:pt x="26688" y="324299"/>
                    </a:cubicBezTo>
                    <a:cubicBezTo>
                      <a:pt x="71977" y="300038"/>
                      <a:pt x="118074" y="276585"/>
                      <a:pt x="164171" y="253131"/>
                    </a:cubicBezTo>
                    <a:cubicBezTo>
                      <a:pt x="188433" y="241001"/>
                      <a:pt x="198138" y="220782"/>
                      <a:pt x="199755" y="194094"/>
                    </a:cubicBezTo>
                    <a:cubicBezTo>
                      <a:pt x="202182" y="134249"/>
                      <a:pt x="190051" y="74403"/>
                      <a:pt x="198138" y="14557"/>
                    </a:cubicBezTo>
                    <a:cubicBezTo>
                      <a:pt x="198947" y="9705"/>
                      <a:pt x="198138" y="4044"/>
                      <a:pt x="205417" y="0"/>
                    </a:cubicBezTo>
                    <a:cubicBezTo>
                      <a:pt x="217547" y="7279"/>
                      <a:pt x="216739" y="20218"/>
                      <a:pt x="215930" y="32349"/>
                    </a:cubicBezTo>
                    <a:cubicBezTo>
                      <a:pt x="214313" y="86534"/>
                      <a:pt x="211886" y="139910"/>
                      <a:pt x="210269" y="194094"/>
                    </a:cubicBezTo>
                    <a:cubicBezTo>
                      <a:pt x="209460" y="220782"/>
                      <a:pt x="219974" y="241001"/>
                      <a:pt x="244235" y="253131"/>
                    </a:cubicBezTo>
                    <a:cubicBezTo>
                      <a:pt x="287907" y="274967"/>
                      <a:pt x="330769" y="298420"/>
                      <a:pt x="373632" y="321873"/>
                    </a:cubicBezTo>
                    <a:cubicBezTo>
                      <a:pt x="388189" y="328343"/>
                      <a:pt x="401128" y="337239"/>
                      <a:pt x="410833" y="353414"/>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03" name="Google Shape;303;p4"/>
              <p:cNvSpPr/>
              <p:nvPr/>
            </p:nvSpPr>
            <p:spPr>
              <a:xfrm>
                <a:off x="2473235" y="4334670"/>
                <a:ext cx="1615901" cy="3158982"/>
              </a:xfrm>
              <a:custGeom>
                <a:rect b="b" l="l" r="r" t="t"/>
                <a:pathLst>
                  <a:path extrusionOk="0" h="803153" w="410833">
                    <a:moveTo>
                      <a:pt x="410833" y="353414"/>
                    </a:moveTo>
                    <a:cubicBezTo>
                      <a:pt x="389806" y="358266"/>
                      <a:pt x="376058" y="347752"/>
                      <a:pt x="362309" y="339665"/>
                    </a:cubicBezTo>
                    <a:cubicBezTo>
                      <a:pt x="321064" y="313786"/>
                      <a:pt x="280628" y="286289"/>
                      <a:pt x="239383" y="260410"/>
                    </a:cubicBezTo>
                    <a:cubicBezTo>
                      <a:pt x="232913" y="256366"/>
                      <a:pt x="226443" y="248279"/>
                      <a:pt x="218356" y="252323"/>
                    </a:cubicBezTo>
                    <a:cubicBezTo>
                      <a:pt x="214223" y="255048"/>
                      <a:pt x="214313" y="268497"/>
                      <a:pt x="214313" y="276585"/>
                    </a:cubicBezTo>
                    <a:cubicBezTo>
                      <a:pt x="219165" y="439138"/>
                      <a:pt x="224017" y="602501"/>
                      <a:pt x="228870" y="765055"/>
                    </a:cubicBezTo>
                    <a:cubicBezTo>
                      <a:pt x="229678" y="783656"/>
                      <a:pt x="229678" y="804683"/>
                      <a:pt x="203799" y="803066"/>
                    </a:cubicBezTo>
                    <a:cubicBezTo>
                      <a:pt x="181155" y="802257"/>
                      <a:pt x="179537" y="783656"/>
                      <a:pt x="180346" y="765055"/>
                    </a:cubicBezTo>
                    <a:lnTo>
                      <a:pt x="194903" y="279819"/>
                    </a:lnTo>
                    <a:cubicBezTo>
                      <a:pt x="194903" y="270115"/>
                      <a:pt x="198992" y="256921"/>
                      <a:pt x="190859" y="252323"/>
                    </a:cubicBezTo>
                    <a:cubicBezTo>
                      <a:pt x="181414" y="246983"/>
                      <a:pt x="173067" y="257984"/>
                      <a:pt x="164980" y="262836"/>
                    </a:cubicBezTo>
                    <a:lnTo>
                      <a:pt x="40436" y="340474"/>
                    </a:lnTo>
                    <a:cubicBezTo>
                      <a:pt x="29114" y="347752"/>
                      <a:pt x="16175" y="354222"/>
                      <a:pt x="0" y="353414"/>
                    </a:cubicBezTo>
                    <a:cubicBezTo>
                      <a:pt x="1617" y="335621"/>
                      <a:pt x="15366" y="329960"/>
                      <a:pt x="26688" y="324299"/>
                    </a:cubicBezTo>
                    <a:cubicBezTo>
                      <a:pt x="71977" y="300038"/>
                      <a:pt x="118074" y="276585"/>
                      <a:pt x="164171" y="253131"/>
                    </a:cubicBezTo>
                    <a:cubicBezTo>
                      <a:pt x="188433" y="241001"/>
                      <a:pt x="198138" y="220782"/>
                      <a:pt x="199755" y="194094"/>
                    </a:cubicBezTo>
                    <a:cubicBezTo>
                      <a:pt x="202182" y="134249"/>
                      <a:pt x="190051" y="74403"/>
                      <a:pt x="198138" y="14557"/>
                    </a:cubicBezTo>
                    <a:cubicBezTo>
                      <a:pt x="198947" y="9705"/>
                      <a:pt x="198138" y="4044"/>
                      <a:pt x="205417" y="0"/>
                    </a:cubicBezTo>
                    <a:cubicBezTo>
                      <a:pt x="217547" y="7279"/>
                      <a:pt x="216739" y="20218"/>
                      <a:pt x="215930" y="32349"/>
                    </a:cubicBezTo>
                    <a:cubicBezTo>
                      <a:pt x="214313" y="86534"/>
                      <a:pt x="211886" y="139910"/>
                      <a:pt x="210269" y="194094"/>
                    </a:cubicBezTo>
                    <a:cubicBezTo>
                      <a:pt x="209460" y="220782"/>
                      <a:pt x="219974" y="241001"/>
                      <a:pt x="244235" y="253131"/>
                    </a:cubicBezTo>
                    <a:cubicBezTo>
                      <a:pt x="287907" y="274967"/>
                      <a:pt x="330769" y="298420"/>
                      <a:pt x="373632" y="321873"/>
                    </a:cubicBezTo>
                    <a:cubicBezTo>
                      <a:pt x="388189" y="328343"/>
                      <a:pt x="401128" y="337239"/>
                      <a:pt x="410833" y="353414"/>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04" name="Google Shape;304;p4"/>
              <p:cNvSpPr/>
              <p:nvPr/>
            </p:nvSpPr>
            <p:spPr>
              <a:xfrm>
                <a:off x="5693427" y="3567142"/>
                <a:ext cx="2063995" cy="4034984"/>
              </a:xfrm>
              <a:custGeom>
                <a:rect b="b" l="l" r="r" t="t"/>
                <a:pathLst>
                  <a:path extrusionOk="0" h="803153" w="410833">
                    <a:moveTo>
                      <a:pt x="410833" y="353414"/>
                    </a:moveTo>
                    <a:cubicBezTo>
                      <a:pt x="389806" y="358266"/>
                      <a:pt x="376058" y="347752"/>
                      <a:pt x="362309" y="339665"/>
                    </a:cubicBezTo>
                    <a:cubicBezTo>
                      <a:pt x="321064" y="313786"/>
                      <a:pt x="280628" y="286289"/>
                      <a:pt x="239383" y="260410"/>
                    </a:cubicBezTo>
                    <a:cubicBezTo>
                      <a:pt x="232913" y="256366"/>
                      <a:pt x="226443" y="248279"/>
                      <a:pt x="218356" y="252323"/>
                    </a:cubicBezTo>
                    <a:cubicBezTo>
                      <a:pt x="214223" y="255048"/>
                      <a:pt x="214313" y="268497"/>
                      <a:pt x="214313" y="276585"/>
                    </a:cubicBezTo>
                    <a:cubicBezTo>
                      <a:pt x="219165" y="439138"/>
                      <a:pt x="224017" y="602501"/>
                      <a:pt x="228870" y="765055"/>
                    </a:cubicBezTo>
                    <a:cubicBezTo>
                      <a:pt x="229678" y="783656"/>
                      <a:pt x="229678" y="804683"/>
                      <a:pt x="203799" y="803066"/>
                    </a:cubicBezTo>
                    <a:cubicBezTo>
                      <a:pt x="181155" y="802257"/>
                      <a:pt x="179537" y="783656"/>
                      <a:pt x="180346" y="765055"/>
                    </a:cubicBezTo>
                    <a:lnTo>
                      <a:pt x="194903" y="279819"/>
                    </a:lnTo>
                    <a:cubicBezTo>
                      <a:pt x="194903" y="270115"/>
                      <a:pt x="198992" y="256921"/>
                      <a:pt x="190859" y="252323"/>
                    </a:cubicBezTo>
                    <a:cubicBezTo>
                      <a:pt x="181414" y="246983"/>
                      <a:pt x="173067" y="257984"/>
                      <a:pt x="164980" y="262836"/>
                    </a:cubicBezTo>
                    <a:lnTo>
                      <a:pt x="40436" y="340474"/>
                    </a:lnTo>
                    <a:cubicBezTo>
                      <a:pt x="29114" y="347752"/>
                      <a:pt x="16175" y="354222"/>
                      <a:pt x="0" y="353414"/>
                    </a:cubicBezTo>
                    <a:cubicBezTo>
                      <a:pt x="1617" y="335621"/>
                      <a:pt x="15366" y="329960"/>
                      <a:pt x="26688" y="324299"/>
                    </a:cubicBezTo>
                    <a:cubicBezTo>
                      <a:pt x="71977" y="300038"/>
                      <a:pt x="118074" y="276585"/>
                      <a:pt x="164171" y="253131"/>
                    </a:cubicBezTo>
                    <a:cubicBezTo>
                      <a:pt x="188433" y="241001"/>
                      <a:pt x="198138" y="220782"/>
                      <a:pt x="199755" y="194094"/>
                    </a:cubicBezTo>
                    <a:cubicBezTo>
                      <a:pt x="202182" y="134249"/>
                      <a:pt x="190051" y="74403"/>
                      <a:pt x="198138" y="14557"/>
                    </a:cubicBezTo>
                    <a:cubicBezTo>
                      <a:pt x="198947" y="9705"/>
                      <a:pt x="198138" y="4044"/>
                      <a:pt x="205417" y="0"/>
                    </a:cubicBezTo>
                    <a:cubicBezTo>
                      <a:pt x="217547" y="7279"/>
                      <a:pt x="216739" y="20218"/>
                      <a:pt x="215930" y="32349"/>
                    </a:cubicBezTo>
                    <a:cubicBezTo>
                      <a:pt x="214313" y="86534"/>
                      <a:pt x="211886" y="139910"/>
                      <a:pt x="210269" y="194094"/>
                    </a:cubicBezTo>
                    <a:cubicBezTo>
                      <a:pt x="209460" y="220782"/>
                      <a:pt x="219974" y="241001"/>
                      <a:pt x="244235" y="253131"/>
                    </a:cubicBezTo>
                    <a:cubicBezTo>
                      <a:pt x="287907" y="274967"/>
                      <a:pt x="330769" y="298420"/>
                      <a:pt x="373632" y="321873"/>
                    </a:cubicBezTo>
                    <a:cubicBezTo>
                      <a:pt x="388189" y="328343"/>
                      <a:pt x="401128" y="337239"/>
                      <a:pt x="410833" y="353414"/>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305" name="Google Shape;305;p4"/>
            <p:cNvGrpSpPr/>
            <p:nvPr/>
          </p:nvGrpSpPr>
          <p:grpSpPr>
            <a:xfrm>
              <a:off x="5960899" y="4970731"/>
              <a:ext cx="821311" cy="845919"/>
              <a:chOff x="954383" y="599435"/>
              <a:chExt cx="6803039" cy="7006874"/>
            </a:xfrm>
          </p:grpSpPr>
          <p:sp>
            <p:nvSpPr>
              <p:cNvPr id="306" name="Google Shape;306;p4"/>
              <p:cNvSpPr/>
              <p:nvPr/>
            </p:nvSpPr>
            <p:spPr>
              <a:xfrm>
                <a:off x="2445111" y="599435"/>
                <a:ext cx="3497902" cy="6838182"/>
              </a:xfrm>
              <a:custGeom>
                <a:rect b="b" l="l" r="r" t="t"/>
                <a:pathLst>
                  <a:path extrusionOk="0" h="803153" w="410833">
                    <a:moveTo>
                      <a:pt x="410833" y="353414"/>
                    </a:moveTo>
                    <a:cubicBezTo>
                      <a:pt x="389806" y="358266"/>
                      <a:pt x="376058" y="347752"/>
                      <a:pt x="362309" y="339665"/>
                    </a:cubicBezTo>
                    <a:cubicBezTo>
                      <a:pt x="321064" y="313786"/>
                      <a:pt x="280628" y="286289"/>
                      <a:pt x="239383" y="260410"/>
                    </a:cubicBezTo>
                    <a:cubicBezTo>
                      <a:pt x="232913" y="256366"/>
                      <a:pt x="226443" y="248279"/>
                      <a:pt x="218356" y="252323"/>
                    </a:cubicBezTo>
                    <a:cubicBezTo>
                      <a:pt x="214223" y="255048"/>
                      <a:pt x="214313" y="268497"/>
                      <a:pt x="214313" y="276585"/>
                    </a:cubicBezTo>
                    <a:cubicBezTo>
                      <a:pt x="219165" y="439138"/>
                      <a:pt x="224017" y="602501"/>
                      <a:pt x="228870" y="765055"/>
                    </a:cubicBezTo>
                    <a:cubicBezTo>
                      <a:pt x="229678" y="783656"/>
                      <a:pt x="229678" y="804683"/>
                      <a:pt x="203799" y="803066"/>
                    </a:cubicBezTo>
                    <a:cubicBezTo>
                      <a:pt x="181155" y="802257"/>
                      <a:pt x="179537" y="783656"/>
                      <a:pt x="180346" y="765055"/>
                    </a:cubicBezTo>
                    <a:lnTo>
                      <a:pt x="194903" y="279819"/>
                    </a:lnTo>
                    <a:cubicBezTo>
                      <a:pt x="194903" y="270115"/>
                      <a:pt x="198992" y="256921"/>
                      <a:pt x="190859" y="252323"/>
                    </a:cubicBezTo>
                    <a:cubicBezTo>
                      <a:pt x="181414" y="246983"/>
                      <a:pt x="173067" y="257984"/>
                      <a:pt x="164980" y="262836"/>
                    </a:cubicBezTo>
                    <a:lnTo>
                      <a:pt x="40436" y="340474"/>
                    </a:lnTo>
                    <a:cubicBezTo>
                      <a:pt x="29114" y="347752"/>
                      <a:pt x="16175" y="354222"/>
                      <a:pt x="0" y="353414"/>
                    </a:cubicBezTo>
                    <a:cubicBezTo>
                      <a:pt x="1617" y="335621"/>
                      <a:pt x="15366" y="329960"/>
                      <a:pt x="26688" y="324299"/>
                    </a:cubicBezTo>
                    <a:cubicBezTo>
                      <a:pt x="71977" y="300038"/>
                      <a:pt x="118074" y="276585"/>
                      <a:pt x="164171" y="253131"/>
                    </a:cubicBezTo>
                    <a:cubicBezTo>
                      <a:pt x="188433" y="241001"/>
                      <a:pt x="198138" y="220782"/>
                      <a:pt x="199755" y="194094"/>
                    </a:cubicBezTo>
                    <a:cubicBezTo>
                      <a:pt x="202182" y="134249"/>
                      <a:pt x="190051" y="74403"/>
                      <a:pt x="198138" y="14557"/>
                    </a:cubicBezTo>
                    <a:cubicBezTo>
                      <a:pt x="198947" y="9705"/>
                      <a:pt x="198138" y="4044"/>
                      <a:pt x="205417" y="0"/>
                    </a:cubicBezTo>
                    <a:cubicBezTo>
                      <a:pt x="217547" y="7279"/>
                      <a:pt x="216739" y="20218"/>
                      <a:pt x="215930" y="32349"/>
                    </a:cubicBezTo>
                    <a:cubicBezTo>
                      <a:pt x="214313" y="86534"/>
                      <a:pt x="211886" y="139910"/>
                      <a:pt x="210269" y="194094"/>
                    </a:cubicBezTo>
                    <a:cubicBezTo>
                      <a:pt x="209460" y="220782"/>
                      <a:pt x="219974" y="241001"/>
                      <a:pt x="244235" y="253131"/>
                    </a:cubicBezTo>
                    <a:cubicBezTo>
                      <a:pt x="287907" y="274967"/>
                      <a:pt x="330769" y="298420"/>
                      <a:pt x="373632" y="321873"/>
                    </a:cubicBezTo>
                    <a:cubicBezTo>
                      <a:pt x="388189" y="328343"/>
                      <a:pt x="401128" y="337239"/>
                      <a:pt x="410833" y="353414"/>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07" name="Google Shape;307;p4"/>
              <p:cNvSpPr/>
              <p:nvPr/>
            </p:nvSpPr>
            <p:spPr>
              <a:xfrm>
                <a:off x="954383" y="4447323"/>
                <a:ext cx="1615901" cy="3158986"/>
              </a:xfrm>
              <a:custGeom>
                <a:rect b="b" l="l" r="r" t="t"/>
                <a:pathLst>
                  <a:path extrusionOk="0" h="803153" w="410833">
                    <a:moveTo>
                      <a:pt x="410833" y="353414"/>
                    </a:moveTo>
                    <a:cubicBezTo>
                      <a:pt x="389806" y="358266"/>
                      <a:pt x="376058" y="347752"/>
                      <a:pt x="362309" y="339665"/>
                    </a:cubicBezTo>
                    <a:cubicBezTo>
                      <a:pt x="321064" y="313786"/>
                      <a:pt x="280628" y="286289"/>
                      <a:pt x="239383" y="260410"/>
                    </a:cubicBezTo>
                    <a:cubicBezTo>
                      <a:pt x="232913" y="256366"/>
                      <a:pt x="226443" y="248279"/>
                      <a:pt x="218356" y="252323"/>
                    </a:cubicBezTo>
                    <a:cubicBezTo>
                      <a:pt x="214223" y="255048"/>
                      <a:pt x="214313" y="268497"/>
                      <a:pt x="214313" y="276585"/>
                    </a:cubicBezTo>
                    <a:cubicBezTo>
                      <a:pt x="219165" y="439138"/>
                      <a:pt x="224017" y="602501"/>
                      <a:pt x="228870" y="765055"/>
                    </a:cubicBezTo>
                    <a:cubicBezTo>
                      <a:pt x="229678" y="783656"/>
                      <a:pt x="229678" y="804683"/>
                      <a:pt x="203799" y="803066"/>
                    </a:cubicBezTo>
                    <a:cubicBezTo>
                      <a:pt x="181155" y="802257"/>
                      <a:pt x="179537" y="783656"/>
                      <a:pt x="180346" y="765055"/>
                    </a:cubicBezTo>
                    <a:lnTo>
                      <a:pt x="194903" y="279819"/>
                    </a:lnTo>
                    <a:cubicBezTo>
                      <a:pt x="194903" y="270115"/>
                      <a:pt x="198992" y="256921"/>
                      <a:pt x="190859" y="252323"/>
                    </a:cubicBezTo>
                    <a:cubicBezTo>
                      <a:pt x="181414" y="246983"/>
                      <a:pt x="173067" y="257984"/>
                      <a:pt x="164980" y="262836"/>
                    </a:cubicBezTo>
                    <a:lnTo>
                      <a:pt x="40436" y="340474"/>
                    </a:lnTo>
                    <a:cubicBezTo>
                      <a:pt x="29114" y="347752"/>
                      <a:pt x="16175" y="354222"/>
                      <a:pt x="0" y="353414"/>
                    </a:cubicBezTo>
                    <a:cubicBezTo>
                      <a:pt x="1617" y="335621"/>
                      <a:pt x="15366" y="329960"/>
                      <a:pt x="26688" y="324299"/>
                    </a:cubicBezTo>
                    <a:cubicBezTo>
                      <a:pt x="71977" y="300038"/>
                      <a:pt x="118074" y="276585"/>
                      <a:pt x="164171" y="253131"/>
                    </a:cubicBezTo>
                    <a:cubicBezTo>
                      <a:pt x="188433" y="241001"/>
                      <a:pt x="198138" y="220782"/>
                      <a:pt x="199755" y="194094"/>
                    </a:cubicBezTo>
                    <a:cubicBezTo>
                      <a:pt x="202182" y="134249"/>
                      <a:pt x="190051" y="74403"/>
                      <a:pt x="198138" y="14557"/>
                    </a:cubicBezTo>
                    <a:cubicBezTo>
                      <a:pt x="198947" y="9705"/>
                      <a:pt x="198138" y="4044"/>
                      <a:pt x="205417" y="0"/>
                    </a:cubicBezTo>
                    <a:cubicBezTo>
                      <a:pt x="217547" y="7279"/>
                      <a:pt x="216739" y="20218"/>
                      <a:pt x="215930" y="32349"/>
                    </a:cubicBezTo>
                    <a:cubicBezTo>
                      <a:pt x="214313" y="86534"/>
                      <a:pt x="211886" y="139910"/>
                      <a:pt x="210269" y="194094"/>
                    </a:cubicBezTo>
                    <a:cubicBezTo>
                      <a:pt x="209460" y="220782"/>
                      <a:pt x="219974" y="241001"/>
                      <a:pt x="244235" y="253131"/>
                    </a:cubicBezTo>
                    <a:cubicBezTo>
                      <a:pt x="287907" y="274967"/>
                      <a:pt x="330769" y="298420"/>
                      <a:pt x="373632" y="321873"/>
                    </a:cubicBezTo>
                    <a:cubicBezTo>
                      <a:pt x="388189" y="328343"/>
                      <a:pt x="401128" y="337239"/>
                      <a:pt x="410833" y="353414"/>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08" name="Google Shape;308;p4"/>
              <p:cNvSpPr/>
              <p:nvPr/>
            </p:nvSpPr>
            <p:spPr>
              <a:xfrm>
                <a:off x="5693427" y="3567142"/>
                <a:ext cx="2063995" cy="4034984"/>
              </a:xfrm>
              <a:custGeom>
                <a:rect b="b" l="l" r="r" t="t"/>
                <a:pathLst>
                  <a:path extrusionOk="0" h="803153" w="410833">
                    <a:moveTo>
                      <a:pt x="410833" y="353414"/>
                    </a:moveTo>
                    <a:cubicBezTo>
                      <a:pt x="389806" y="358266"/>
                      <a:pt x="376058" y="347752"/>
                      <a:pt x="362309" y="339665"/>
                    </a:cubicBezTo>
                    <a:cubicBezTo>
                      <a:pt x="321064" y="313786"/>
                      <a:pt x="280628" y="286289"/>
                      <a:pt x="239383" y="260410"/>
                    </a:cubicBezTo>
                    <a:cubicBezTo>
                      <a:pt x="232913" y="256366"/>
                      <a:pt x="226443" y="248279"/>
                      <a:pt x="218356" y="252323"/>
                    </a:cubicBezTo>
                    <a:cubicBezTo>
                      <a:pt x="214223" y="255048"/>
                      <a:pt x="214313" y="268497"/>
                      <a:pt x="214313" y="276585"/>
                    </a:cubicBezTo>
                    <a:cubicBezTo>
                      <a:pt x="219165" y="439138"/>
                      <a:pt x="224017" y="602501"/>
                      <a:pt x="228870" y="765055"/>
                    </a:cubicBezTo>
                    <a:cubicBezTo>
                      <a:pt x="229678" y="783656"/>
                      <a:pt x="229678" y="804683"/>
                      <a:pt x="203799" y="803066"/>
                    </a:cubicBezTo>
                    <a:cubicBezTo>
                      <a:pt x="181155" y="802257"/>
                      <a:pt x="179537" y="783656"/>
                      <a:pt x="180346" y="765055"/>
                    </a:cubicBezTo>
                    <a:lnTo>
                      <a:pt x="194903" y="279819"/>
                    </a:lnTo>
                    <a:cubicBezTo>
                      <a:pt x="194903" y="270115"/>
                      <a:pt x="198992" y="256921"/>
                      <a:pt x="190859" y="252323"/>
                    </a:cubicBezTo>
                    <a:cubicBezTo>
                      <a:pt x="181414" y="246983"/>
                      <a:pt x="173067" y="257984"/>
                      <a:pt x="164980" y="262836"/>
                    </a:cubicBezTo>
                    <a:lnTo>
                      <a:pt x="40436" y="340474"/>
                    </a:lnTo>
                    <a:cubicBezTo>
                      <a:pt x="29114" y="347752"/>
                      <a:pt x="16175" y="354222"/>
                      <a:pt x="0" y="353414"/>
                    </a:cubicBezTo>
                    <a:cubicBezTo>
                      <a:pt x="1617" y="335621"/>
                      <a:pt x="15366" y="329960"/>
                      <a:pt x="26688" y="324299"/>
                    </a:cubicBezTo>
                    <a:cubicBezTo>
                      <a:pt x="71977" y="300038"/>
                      <a:pt x="118074" y="276585"/>
                      <a:pt x="164171" y="253131"/>
                    </a:cubicBezTo>
                    <a:cubicBezTo>
                      <a:pt x="188433" y="241001"/>
                      <a:pt x="198138" y="220782"/>
                      <a:pt x="199755" y="194094"/>
                    </a:cubicBezTo>
                    <a:cubicBezTo>
                      <a:pt x="202182" y="134249"/>
                      <a:pt x="190051" y="74403"/>
                      <a:pt x="198138" y="14557"/>
                    </a:cubicBezTo>
                    <a:cubicBezTo>
                      <a:pt x="198947" y="9705"/>
                      <a:pt x="198138" y="4044"/>
                      <a:pt x="205417" y="0"/>
                    </a:cubicBezTo>
                    <a:cubicBezTo>
                      <a:pt x="217547" y="7279"/>
                      <a:pt x="216739" y="20218"/>
                      <a:pt x="215930" y="32349"/>
                    </a:cubicBezTo>
                    <a:cubicBezTo>
                      <a:pt x="214313" y="86534"/>
                      <a:pt x="211886" y="139910"/>
                      <a:pt x="210269" y="194094"/>
                    </a:cubicBezTo>
                    <a:cubicBezTo>
                      <a:pt x="209460" y="220782"/>
                      <a:pt x="219974" y="241001"/>
                      <a:pt x="244235" y="253131"/>
                    </a:cubicBezTo>
                    <a:cubicBezTo>
                      <a:pt x="287907" y="274967"/>
                      <a:pt x="330769" y="298420"/>
                      <a:pt x="373632" y="321873"/>
                    </a:cubicBezTo>
                    <a:cubicBezTo>
                      <a:pt x="388189" y="328343"/>
                      <a:pt x="401128" y="337239"/>
                      <a:pt x="410833" y="353414"/>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grpSp>
      <p:grpSp>
        <p:nvGrpSpPr>
          <p:cNvPr id="309" name="Google Shape;309;p4"/>
          <p:cNvGrpSpPr/>
          <p:nvPr/>
        </p:nvGrpSpPr>
        <p:grpSpPr>
          <a:xfrm rot="-3294498">
            <a:off x="4593929" y="1486661"/>
            <a:ext cx="889290" cy="318443"/>
            <a:chOff x="2751274" y="4274125"/>
            <a:chExt cx="1502839" cy="538144"/>
          </a:xfrm>
        </p:grpSpPr>
        <p:sp>
          <p:nvSpPr>
            <p:cNvPr id="310" name="Google Shape;310;p4"/>
            <p:cNvSpPr/>
            <p:nvPr/>
          </p:nvSpPr>
          <p:spPr>
            <a:xfrm>
              <a:off x="2751274" y="4567310"/>
              <a:ext cx="295404" cy="244959"/>
            </a:xfrm>
            <a:custGeom>
              <a:rect b="b" l="l" r="r" t="t"/>
              <a:pathLst>
                <a:path extrusionOk="0" h="794837" w="958519">
                  <a:moveTo>
                    <a:pt x="652747" y="294854"/>
                  </a:moveTo>
                  <a:cubicBezTo>
                    <a:pt x="717201" y="295314"/>
                    <a:pt x="781657" y="295314"/>
                    <a:pt x="846112" y="294854"/>
                  </a:cubicBezTo>
                  <a:cubicBezTo>
                    <a:pt x="859463" y="294854"/>
                    <a:pt x="864527" y="300379"/>
                    <a:pt x="866369" y="313270"/>
                  </a:cubicBezTo>
                  <a:cubicBezTo>
                    <a:pt x="874656" y="380026"/>
                    <a:pt x="883864" y="446783"/>
                    <a:pt x="892151" y="514000"/>
                  </a:cubicBezTo>
                  <a:cubicBezTo>
                    <a:pt x="894913" y="534257"/>
                    <a:pt x="885705" y="544846"/>
                    <a:pt x="864527" y="544846"/>
                  </a:cubicBezTo>
                  <a:cubicBezTo>
                    <a:pt x="831379" y="545767"/>
                    <a:pt x="797771" y="545307"/>
                    <a:pt x="764623" y="545307"/>
                  </a:cubicBezTo>
                  <a:cubicBezTo>
                    <a:pt x="731014" y="545307"/>
                    <a:pt x="697865" y="544846"/>
                    <a:pt x="664256" y="545307"/>
                  </a:cubicBezTo>
                  <a:cubicBezTo>
                    <a:pt x="650445" y="545307"/>
                    <a:pt x="645380" y="539782"/>
                    <a:pt x="644920" y="526431"/>
                  </a:cubicBezTo>
                  <a:lnTo>
                    <a:pt x="641880" y="465357"/>
                  </a:lnTo>
                  <a:lnTo>
                    <a:pt x="629441" y="467387"/>
                  </a:lnTo>
                  <a:lnTo>
                    <a:pt x="616525" y="466971"/>
                  </a:lnTo>
                  <a:lnTo>
                    <a:pt x="619140" y="519985"/>
                  </a:lnTo>
                  <a:cubicBezTo>
                    <a:pt x="620521" y="544386"/>
                    <a:pt x="618679" y="545767"/>
                    <a:pt x="594278" y="545767"/>
                  </a:cubicBezTo>
                  <a:cubicBezTo>
                    <a:pt x="556987" y="545306"/>
                    <a:pt x="519235" y="545306"/>
                    <a:pt x="481942" y="545306"/>
                  </a:cubicBezTo>
                  <a:cubicBezTo>
                    <a:pt x="444650" y="545306"/>
                    <a:pt x="406898" y="545306"/>
                    <a:pt x="369607" y="545306"/>
                  </a:cubicBezTo>
                  <a:cubicBezTo>
                    <a:pt x="346587" y="545306"/>
                    <a:pt x="344746" y="543925"/>
                    <a:pt x="345666" y="521826"/>
                  </a:cubicBezTo>
                  <a:cubicBezTo>
                    <a:pt x="348889" y="452307"/>
                    <a:pt x="352572" y="382788"/>
                    <a:pt x="355795" y="313269"/>
                  </a:cubicBezTo>
                  <a:cubicBezTo>
                    <a:pt x="356255" y="300839"/>
                    <a:pt x="361320" y="295314"/>
                    <a:pt x="374211" y="295775"/>
                  </a:cubicBezTo>
                  <a:cubicBezTo>
                    <a:pt x="446031" y="296235"/>
                    <a:pt x="518314" y="296235"/>
                    <a:pt x="590135" y="295775"/>
                  </a:cubicBezTo>
                  <a:cubicBezTo>
                    <a:pt x="603946" y="295775"/>
                    <a:pt x="608550" y="301760"/>
                    <a:pt x="609011" y="314651"/>
                  </a:cubicBezTo>
                  <a:lnTo>
                    <a:pt x="616342" y="463262"/>
                  </a:lnTo>
                  <a:lnTo>
                    <a:pt x="641779" y="463326"/>
                  </a:lnTo>
                  <a:lnTo>
                    <a:pt x="634331" y="313730"/>
                  </a:lnTo>
                  <a:cubicBezTo>
                    <a:pt x="633410" y="299918"/>
                    <a:pt x="638935" y="294854"/>
                    <a:pt x="652747" y="294854"/>
                  </a:cubicBezTo>
                  <a:close/>
                  <a:moveTo>
                    <a:pt x="115471" y="294854"/>
                  </a:moveTo>
                  <a:cubicBezTo>
                    <a:pt x="180386" y="295314"/>
                    <a:pt x="245762" y="295314"/>
                    <a:pt x="310677" y="294854"/>
                  </a:cubicBezTo>
                  <a:cubicBezTo>
                    <a:pt x="326331" y="294854"/>
                    <a:pt x="330934" y="300839"/>
                    <a:pt x="330474" y="316032"/>
                  </a:cubicBezTo>
                  <a:cubicBezTo>
                    <a:pt x="326791" y="383710"/>
                    <a:pt x="323568" y="451847"/>
                    <a:pt x="320346" y="519985"/>
                  </a:cubicBezTo>
                  <a:cubicBezTo>
                    <a:pt x="319425" y="543005"/>
                    <a:pt x="317583" y="545307"/>
                    <a:pt x="295024" y="545307"/>
                  </a:cubicBezTo>
                  <a:cubicBezTo>
                    <a:pt x="261876" y="545767"/>
                    <a:pt x="229187" y="545307"/>
                    <a:pt x="196499" y="545307"/>
                  </a:cubicBezTo>
                  <a:cubicBezTo>
                    <a:pt x="162891" y="545307"/>
                    <a:pt x="129743" y="545767"/>
                    <a:pt x="96134" y="545307"/>
                  </a:cubicBezTo>
                  <a:cubicBezTo>
                    <a:pt x="74496" y="545307"/>
                    <a:pt x="65288" y="535638"/>
                    <a:pt x="68050" y="514460"/>
                  </a:cubicBezTo>
                  <a:cubicBezTo>
                    <a:pt x="76337" y="448164"/>
                    <a:pt x="85545" y="381868"/>
                    <a:pt x="93832" y="315572"/>
                  </a:cubicBezTo>
                  <a:cubicBezTo>
                    <a:pt x="95674" y="301760"/>
                    <a:pt x="100278" y="294854"/>
                    <a:pt x="115471" y="294854"/>
                  </a:cubicBezTo>
                  <a:close/>
                  <a:moveTo>
                    <a:pt x="644460" y="61896"/>
                  </a:moveTo>
                  <a:cubicBezTo>
                    <a:pt x="697865" y="62357"/>
                    <a:pt x="750810" y="61896"/>
                    <a:pt x="804215" y="62357"/>
                  </a:cubicBezTo>
                  <a:cubicBezTo>
                    <a:pt x="826314" y="62357"/>
                    <a:pt x="833681" y="68802"/>
                    <a:pt x="836443" y="90901"/>
                  </a:cubicBezTo>
                  <a:cubicBezTo>
                    <a:pt x="843809" y="144306"/>
                    <a:pt x="850255" y="197713"/>
                    <a:pt x="857621" y="251118"/>
                  </a:cubicBezTo>
                  <a:cubicBezTo>
                    <a:pt x="859462" y="264009"/>
                    <a:pt x="853938" y="268153"/>
                    <a:pt x="841968" y="268153"/>
                  </a:cubicBezTo>
                  <a:cubicBezTo>
                    <a:pt x="810201" y="268153"/>
                    <a:pt x="777973" y="268153"/>
                    <a:pt x="745746" y="268153"/>
                  </a:cubicBezTo>
                  <a:cubicBezTo>
                    <a:pt x="713979" y="268153"/>
                    <a:pt x="682672" y="267692"/>
                    <a:pt x="650905" y="268153"/>
                  </a:cubicBezTo>
                  <a:cubicBezTo>
                    <a:pt x="637554" y="268153"/>
                    <a:pt x="631569" y="263088"/>
                    <a:pt x="631109" y="249737"/>
                  </a:cubicBezTo>
                  <a:cubicBezTo>
                    <a:pt x="628807" y="194030"/>
                    <a:pt x="626505" y="138782"/>
                    <a:pt x="623282" y="83074"/>
                  </a:cubicBezTo>
                  <a:cubicBezTo>
                    <a:pt x="622361" y="66500"/>
                    <a:pt x="628807" y="61436"/>
                    <a:pt x="644460" y="61896"/>
                  </a:cubicBezTo>
                  <a:close/>
                  <a:moveTo>
                    <a:pt x="390324" y="61896"/>
                  </a:moveTo>
                  <a:cubicBezTo>
                    <a:pt x="452016" y="62817"/>
                    <a:pt x="513249" y="62817"/>
                    <a:pt x="574941" y="61896"/>
                  </a:cubicBezTo>
                  <a:cubicBezTo>
                    <a:pt x="591055" y="61896"/>
                    <a:pt x="597040" y="67881"/>
                    <a:pt x="597500" y="83074"/>
                  </a:cubicBezTo>
                  <a:cubicBezTo>
                    <a:pt x="599802" y="137861"/>
                    <a:pt x="602564" y="193109"/>
                    <a:pt x="605327" y="247895"/>
                  </a:cubicBezTo>
                  <a:cubicBezTo>
                    <a:pt x="606247" y="263549"/>
                    <a:pt x="599802" y="268152"/>
                    <a:pt x="584609" y="268152"/>
                  </a:cubicBezTo>
                  <a:cubicBezTo>
                    <a:pt x="551461" y="267692"/>
                    <a:pt x="517392" y="268152"/>
                    <a:pt x="483323" y="268152"/>
                  </a:cubicBezTo>
                  <a:cubicBezTo>
                    <a:pt x="448333" y="268152"/>
                    <a:pt x="412883" y="267692"/>
                    <a:pt x="377894" y="268152"/>
                  </a:cubicBezTo>
                  <a:cubicBezTo>
                    <a:pt x="364082" y="268152"/>
                    <a:pt x="358557" y="263088"/>
                    <a:pt x="359478" y="249276"/>
                  </a:cubicBezTo>
                  <a:cubicBezTo>
                    <a:pt x="362240" y="193569"/>
                    <a:pt x="365003" y="138321"/>
                    <a:pt x="367305" y="82614"/>
                  </a:cubicBezTo>
                  <a:cubicBezTo>
                    <a:pt x="367765" y="66961"/>
                    <a:pt x="374671" y="61436"/>
                    <a:pt x="390324" y="61896"/>
                  </a:cubicBezTo>
                  <a:close/>
                  <a:moveTo>
                    <a:pt x="152302" y="61896"/>
                  </a:moveTo>
                  <a:cubicBezTo>
                    <a:pt x="209851" y="61896"/>
                    <a:pt x="266939" y="61896"/>
                    <a:pt x="324488" y="61896"/>
                  </a:cubicBezTo>
                  <a:cubicBezTo>
                    <a:pt x="337379" y="61896"/>
                    <a:pt x="342443" y="67881"/>
                    <a:pt x="341522" y="80312"/>
                  </a:cubicBezTo>
                  <a:cubicBezTo>
                    <a:pt x="338760" y="136940"/>
                    <a:pt x="335998" y="193569"/>
                    <a:pt x="333696" y="250197"/>
                  </a:cubicBezTo>
                  <a:cubicBezTo>
                    <a:pt x="333235" y="262627"/>
                    <a:pt x="327711" y="267692"/>
                    <a:pt x="314820" y="267692"/>
                  </a:cubicBezTo>
                  <a:cubicBezTo>
                    <a:pt x="282592" y="268152"/>
                    <a:pt x="249905" y="268152"/>
                    <a:pt x="216757" y="268152"/>
                  </a:cubicBezTo>
                  <a:cubicBezTo>
                    <a:pt x="184990" y="268152"/>
                    <a:pt x="153683" y="267692"/>
                    <a:pt x="121916" y="268152"/>
                  </a:cubicBezTo>
                  <a:cubicBezTo>
                    <a:pt x="106723" y="268613"/>
                    <a:pt x="100738" y="263088"/>
                    <a:pt x="102580" y="247435"/>
                  </a:cubicBezTo>
                  <a:cubicBezTo>
                    <a:pt x="109946" y="194029"/>
                    <a:pt x="116852" y="140623"/>
                    <a:pt x="123758" y="87217"/>
                  </a:cubicBezTo>
                  <a:cubicBezTo>
                    <a:pt x="126060" y="71104"/>
                    <a:pt x="135267" y="61896"/>
                    <a:pt x="152302" y="61896"/>
                  </a:cubicBezTo>
                  <a:close/>
                  <a:moveTo>
                    <a:pt x="136187" y="41639"/>
                  </a:moveTo>
                  <a:cubicBezTo>
                    <a:pt x="112247" y="41639"/>
                    <a:pt x="104420" y="48084"/>
                    <a:pt x="101198" y="71564"/>
                  </a:cubicBezTo>
                  <a:cubicBezTo>
                    <a:pt x="95673" y="108396"/>
                    <a:pt x="91069" y="145687"/>
                    <a:pt x="86465" y="182979"/>
                  </a:cubicBezTo>
                  <a:cubicBezTo>
                    <a:pt x="72193" y="296696"/>
                    <a:pt x="57461" y="409953"/>
                    <a:pt x="43188" y="523209"/>
                  </a:cubicBezTo>
                  <a:cubicBezTo>
                    <a:pt x="38584" y="556817"/>
                    <a:pt x="45951" y="563723"/>
                    <a:pt x="80020" y="563723"/>
                  </a:cubicBezTo>
                  <a:cubicBezTo>
                    <a:pt x="213073" y="563723"/>
                    <a:pt x="346125" y="563723"/>
                    <a:pt x="479180" y="563723"/>
                  </a:cubicBezTo>
                  <a:cubicBezTo>
                    <a:pt x="615455" y="563723"/>
                    <a:pt x="751270" y="563723"/>
                    <a:pt x="887546" y="563263"/>
                  </a:cubicBezTo>
                  <a:cubicBezTo>
                    <a:pt x="912407" y="563263"/>
                    <a:pt x="921155" y="554055"/>
                    <a:pt x="917932" y="530115"/>
                  </a:cubicBezTo>
                  <a:cubicBezTo>
                    <a:pt x="898595" y="377725"/>
                    <a:pt x="878799" y="225795"/>
                    <a:pt x="859462" y="73406"/>
                  </a:cubicBezTo>
                  <a:cubicBezTo>
                    <a:pt x="856240" y="49005"/>
                    <a:pt x="848413" y="41639"/>
                    <a:pt x="824012" y="41639"/>
                  </a:cubicBezTo>
                  <a:cubicBezTo>
                    <a:pt x="594738" y="41639"/>
                    <a:pt x="365463" y="41639"/>
                    <a:pt x="136187" y="41639"/>
                  </a:cubicBezTo>
                  <a:close/>
                  <a:moveTo>
                    <a:pt x="130202" y="204"/>
                  </a:moveTo>
                  <a:cubicBezTo>
                    <a:pt x="201102" y="-257"/>
                    <a:pt x="272002" y="204"/>
                    <a:pt x="342903" y="204"/>
                  </a:cubicBezTo>
                  <a:cubicBezTo>
                    <a:pt x="501738" y="204"/>
                    <a:pt x="660573" y="204"/>
                    <a:pt x="819408" y="204"/>
                  </a:cubicBezTo>
                  <a:cubicBezTo>
                    <a:pt x="869130" y="204"/>
                    <a:pt x="893991" y="22302"/>
                    <a:pt x="899976" y="71564"/>
                  </a:cubicBezTo>
                  <a:cubicBezTo>
                    <a:pt x="919313" y="223954"/>
                    <a:pt x="938649" y="376343"/>
                    <a:pt x="957986" y="528272"/>
                  </a:cubicBezTo>
                  <a:cubicBezTo>
                    <a:pt x="962590" y="566024"/>
                    <a:pt x="936808" y="617588"/>
                    <a:pt x="904120" y="636003"/>
                  </a:cubicBezTo>
                  <a:cubicBezTo>
                    <a:pt x="893531" y="641988"/>
                    <a:pt x="882021" y="643369"/>
                    <a:pt x="870051" y="643369"/>
                  </a:cubicBezTo>
                  <a:cubicBezTo>
                    <a:pt x="816646" y="643369"/>
                    <a:pt x="761859" y="643369"/>
                    <a:pt x="707533" y="643369"/>
                  </a:cubicBezTo>
                  <a:cubicBezTo>
                    <a:pt x="650445" y="643369"/>
                    <a:pt x="593817" y="643830"/>
                    <a:pt x="536728" y="642909"/>
                  </a:cubicBezTo>
                  <a:cubicBezTo>
                    <a:pt x="521995" y="642909"/>
                    <a:pt x="518312" y="647053"/>
                    <a:pt x="521995" y="661325"/>
                  </a:cubicBezTo>
                  <a:cubicBezTo>
                    <a:pt x="530743" y="697696"/>
                    <a:pt x="538109" y="734527"/>
                    <a:pt x="547317" y="770898"/>
                  </a:cubicBezTo>
                  <a:cubicBezTo>
                    <a:pt x="551461" y="786551"/>
                    <a:pt x="546857" y="792076"/>
                    <a:pt x="531203" y="792996"/>
                  </a:cubicBezTo>
                  <a:cubicBezTo>
                    <a:pt x="495293" y="795298"/>
                    <a:pt x="459843" y="795759"/>
                    <a:pt x="423932" y="792536"/>
                  </a:cubicBezTo>
                  <a:cubicBezTo>
                    <a:pt x="411502" y="791615"/>
                    <a:pt x="409200" y="786551"/>
                    <a:pt x="411962" y="775502"/>
                  </a:cubicBezTo>
                  <a:cubicBezTo>
                    <a:pt x="420709" y="738210"/>
                    <a:pt x="428536" y="701379"/>
                    <a:pt x="436823" y="664087"/>
                  </a:cubicBezTo>
                  <a:cubicBezTo>
                    <a:pt x="441427" y="644290"/>
                    <a:pt x="440506" y="643369"/>
                    <a:pt x="419789" y="643369"/>
                  </a:cubicBezTo>
                  <a:cubicBezTo>
                    <a:pt x="314358" y="643369"/>
                    <a:pt x="208929" y="643369"/>
                    <a:pt x="103039" y="643369"/>
                  </a:cubicBezTo>
                  <a:cubicBezTo>
                    <a:pt x="41347" y="643369"/>
                    <a:pt x="-6994" y="589964"/>
                    <a:pt x="832" y="528732"/>
                  </a:cubicBezTo>
                  <a:cubicBezTo>
                    <a:pt x="20168" y="372199"/>
                    <a:pt x="40426" y="216127"/>
                    <a:pt x="60683" y="59594"/>
                  </a:cubicBezTo>
                  <a:cubicBezTo>
                    <a:pt x="65287" y="24144"/>
                    <a:pt x="93371" y="664"/>
                    <a:pt x="130202" y="204"/>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11" name="Google Shape;311;p4"/>
            <p:cNvSpPr/>
            <p:nvPr/>
          </p:nvSpPr>
          <p:spPr>
            <a:xfrm>
              <a:off x="3010694" y="4274125"/>
              <a:ext cx="592070" cy="490966"/>
            </a:xfrm>
            <a:custGeom>
              <a:rect b="b" l="l" r="r" t="t"/>
              <a:pathLst>
                <a:path extrusionOk="0" h="794837" w="958519">
                  <a:moveTo>
                    <a:pt x="652747" y="294854"/>
                  </a:moveTo>
                  <a:cubicBezTo>
                    <a:pt x="717201" y="295314"/>
                    <a:pt x="781657" y="295314"/>
                    <a:pt x="846112" y="294854"/>
                  </a:cubicBezTo>
                  <a:cubicBezTo>
                    <a:pt x="859463" y="294854"/>
                    <a:pt x="864527" y="300379"/>
                    <a:pt x="866369" y="313270"/>
                  </a:cubicBezTo>
                  <a:cubicBezTo>
                    <a:pt x="874656" y="380026"/>
                    <a:pt x="883864" y="446783"/>
                    <a:pt x="892151" y="514000"/>
                  </a:cubicBezTo>
                  <a:cubicBezTo>
                    <a:pt x="894913" y="534257"/>
                    <a:pt x="885705" y="544846"/>
                    <a:pt x="864527" y="544846"/>
                  </a:cubicBezTo>
                  <a:cubicBezTo>
                    <a:pt x="831379" y="545767"/>
                    <a:pt x="797771" y="545307"/>
                    <a:pt x="764623" y="545307"/>
                  </a:cubicBezTo>
                  <a:cubicBezTo>
                    <a:pt x="731014" y="545307"/>
                    <a:pt x="697865" y="544846"/>
                    <a:pt x="664256" y="545307"/>
                  </a:cubicBezTo>
                  <a:cubicBezTo>
                    <a:pt x="650445" y="545307"/>
                    <a:pt x="645380" y="539782"/>
                    <a:pt x="644920" y="526431"/>
                  </a:cubicBezTo>
                  <a:lnTo>
                    <a:pt x="641880" y="465357"/>
                  </a:lnTo>
                  <a:lnTo>
                    <a:pt x="629441" y="467387"/>
                  </a:lnTo>
                  <a:lnTo>
                    <a:pt x="616525" y="466971"/>
                  </a:lnTo>
                  <a:lnTo>
                    <a:pt x="619140" y="519985"/>
                  </a:lnTo>
                  <a:cubicBezTo>
                    <a:pt x="620521" y="544386"/>
                    <a:pt x="618679" y="545767"/>
                    <a:pt x="594278" y="545767"/>
                  </a:cubicBezTo>
                  <a:cubicBezTo>
                    <a:pt x="556987" y="545306"/>
                    <a:pt x="519235" y="545306"/>
                    <a:pt x="481942" y="545306"/>
                  </a:cubicBezTo>
                  <a:cubicBezTo>
                    <a:pt x="444650" y="545306"/>
                    <a:pt x="406898" y="545306"/>
                    <a:pt x="369607" y="545306"/>
                  </a:cubicBezTo>
                  <a:cubicBezTo>
                    <a:pt x="346587" y="545306"/>
                    <a:pt x="344746" y="543925"/>
                    <a:pt x="345666" y="521826"/>
                  </a:cubicBezTo>
                  <a:cubicBezTo>
                    <a:pt x="348889" y="452307"/>
                    <a:pt x="352572" y="382788"/>
                    <a:pt x="355795" y="313269"/>
                  </a:cubicBezTo>
                  <a:cubicBezTo>
                    <a:pt x="356255" y="300839"/>
                    <a:pt x="361320" y="295314"/>
                    <a:pt x="374211" y="295775"/>
                  </a:cubicBezTo>
                  <a:cubicBezTo>
                    <a:pt x="446031" y="296235"/>
                    <a:pt x="518314" y="296235"/>
                    <a:pt x="590135" y="295775"/>
                  </a:cubicBezTo>
                  <a:cubicBezTo>
                    <a:pt x="603946" y="295775"/>
                    <a:pt x="608550" y="301760"/>
                    <a:pt x="609011" y="314651"/>
                  </a:cubicBezTo>
                  <a:lnTo>
                    <a:pt x="616342" y="463262"/>
                  </a:lnTo>
                  <a:lnTo>
                    <a:pt x="641779" y="463326"/>
                  </a:lnTo>
                  <a:lnTo>
                    <a:pt x="634331" y="313730"/>
                  </a:lnTo>
                  <a:cubicBezTo>
                    <a:pt x="633410" y="299918"/>
                    <a:pt x="638935" y="294854"/>
                    <a:pt x="652747" y="294854"/>
                  </a:cubicBezTo>
                  <a:close/>
                  <a:moveTo>
                    <a:pt x="115471" y="294854"/>
                  </a:moveTo>
                  <a:cubicBezTo>
                    <a:pt x="180386" y="295314"/>
                    <a:pt x="245762" y="295314"/>
                    <a:pt x="310677" y="294854"/>
                  </a:cubicBezTo>
                  <a:cubicBezTo>
                    <a:pt x="326331" y="294854"/>
                    <a:pt x="330934" y="300839"/>
                    <a:pt x="330474" y="316032"/>
                  </a:cubicBezTo>
                  <a:cubicBezTo>
                    <a:pt x="326791" y="383710"/>
                    <a:pt x="323568" y="451847"/>
                    <a:pt x="320346" y="519985"/>
                  </a:cubicBezTo>
                  <a:cubicBezTo>
                    <a:pt x="319425" y="543005"/>
                    <a:pt x="317583" y="545307"/>
                    <a:pt x="295024" y="545307"/>
                  </a:cubicBezTo>
                  <a:cubicBezTo>
                    <a:pt x="261876" y="545767"/>
                    <a:pt x="229187" y="545307"/>
                    <a:pt x="196499" y="545307"/>
                  </a:cubicBezTo>
                  <a:cubicBezTo>
                    <a:pt x="162891" y="545307"/>
                    <a:pt x="129743" y="545767"/>
                    <a:pt x="96134" y="545307"/>
                  </a:cubicBezTo>
                  <a:cubicBezTo>
                    <a:pt x="74496" y="545307"/>
                    <a:pt x="65288" y="535638"/>
                    <a:pt x="68050" y="514460"/>
                  </a:cubicBezTo>
                  <a:cubicBezTo>
                    <a:pt x="76337" y="448164"/>
                    <a:pt x="85545" y="381868"/>
                    <a:pt x="93832" y="315572"/>
                  </a:cubicBezTo>
                  <a:cubicBezTo>
                    <a:pt x="95674" y="301760"/>
                    <a:pt x="100278" y="294854"/>
                    <a:pt x="115471" y="294854"/>
                  </a:cubicBezTo>
                  <a:close/>
                  <a:moveTo>
                    <a:pt x="644460" y="61896"/>
                  </a:moveTo>
                  <a:cubicBezTo>
                    <a:pt x="697865" y="62357"/>
                    <a:pt x="750810" y="61896"/>
                    <a:pt x="804215" y="62357"/>
                  </a:cubicBezTo>
                  <a:cubicBezTo>
                    <a:pt x="826314" y="62357"/>
                    <a:pt x="833681" y="68802"/>
                    <a:pt x="836443" y="90901"/>
                  </a:cubicBezTo>
                  <a:cubicBezTo>
                    <a:pt x="843809" y="144306"/>
                    <a:pt x="850255" y="197713"/>
                    <a:pt x="857621" y="251118"/>
                  </a:cubicBezTo>
                  <a:cubicBezTo>
                    <a:pt x="859462" y="264009"/>
                    <a:pt x="853938" y="268153"/>
                    <a:pt x="841968" y="268153"/>
                  </a:cubicBezTo>
                  <a:cubicBezTo>
                    <a:pt x="810201" y="268153"/>
                    <a:pt x="777973" y="268153"/>
                    <a:pt x="745746" y="268153"/>
                  </a:cubicBezTo>
                  <a:cubicBezTo>
                    <a:pt x="713979" y="268153"/>
                    <a:pt x="682672" y="267692"/>
                    <a:pt x="650905" y="268153"/>
                  </a:cubicBezTo>
                  <a:cubicBezTo>
                    <a:pt x="637554" y="268153"/>
                    <a:pt x="631569" y="263088"/>
                    <a:pt x="631109" y="249737"/>
                  </a:cubicBezTo>
                  <a:cubicBezTo>
                    <a:pt x="628807" y="194030"/>
                    <a:pt x="626505" y="138782"/>
                    <a:pt x="623282" y="83074"/>
                  </a:cubicBezTo>
                  <a:cubicBezTo>
                    <a:pt x="622361" y="66500"/>
                    <a:pt x="628807" y="61436"/>
                    <a:pt x="644460" y="61896"/>
                  </a:cubicBezTo>
                  <a:close/>
                  <a:moveTo>
                    <a:pt x="390324" y="61896"/>
                  </a:moveTo>
                  <a:cubicBezTo>
                    <a:pt x="452016" y="62817"/>
                    <a:pt x="513249" y="62817"/>
                    <a:pt x="574941" y="61896"/>
                  </a:cubicBezTo>
                  <a:cubicBezTo>
                    <a:pt x="591055" y="61896"/>
                    <a:pt x="597040" y="67881"/>
                    <a:pt x="597500" y="83074"/>
                  </a:cubicBezTo>
                  <a:cubicBezTo>
                    <a:pt x="599802" y="137861"/>
                    <a:pt x="602564" y="193109"/>
                    <a:pt x="605327" y="247895"/>
                  </a:cubicBezTo>
                  <a:cubicBezTo>
                    <a:pt x="606247" y="263549"/>
                    <a:pt x="599802" y="268152"/>
                    <a:pt x="584609" y="268152"/>
                  </a:cubicBezTo>
                  <a:cubicBezTo>
                    <a:pt x="551461" y="267692"/>
                    <a:pt x="517392" y="268152"/>
                    <a:pt x="483323" y="268152"/>
                  </a:cubicBezTo>
                  <a:cubicBezTo>
                    <a:pt x="448333" y="268152"/>
                    <a:pt x="412883" y="267692"/>
                    <a:pt x="377894" y="268152"/>
                  </a:cubicBezTo>
                  <a:cubicBezTo>
                    <a:pt x="364082" y="268152"/>
                    <a:pt x="358557" y="263088"/>
                    <a:pt x="359478" y="249276"/>
                  </a:cubicBezTo>
                  <a:cubicBezTo>
                    <a:pt x="362240" y="193569"/>
                    <a:pt x="365003" y="138321"/>
                    <a:pt x="367305" y="82614"/>
                  </a:cubicBezTo>
                  <a:cubicBezTo>
                    <a:pt x="367765" y="66961"/>
                    <a:pt x="374671" y="61436"/>
                    <a:pt x="390324" y="61896"/>
                  </a:cubicBezTo>
                  <a:close/>
                  <a:moveTo>
                    <a:pt x="152302" y="61896"/>
                  </a:moveTo>
                  <a:cubicBezTo>
                    <a:pt x="209851" y="61896"/>
                    <a:pt x="266939" y="61896"/>
                    <a:pt x="324488" y="61896"/>
                  </a:cubicBezTo>
                  <a:cubicBezTo>
                    <a:pt x="337379" y="61896"/>
                    <a:pt x="342443" y="67881"/>
                    <a:pt x="341522" y="80312"/>
                  </a:cubicBezTo>
                  <a:cubicBezTo>
                    <a:pt x="338760" y="136940"/>
                    <a:pt x="335998" y="193569"/>
                    <a:pt x="333696" y="250197"/>
                  </a:cubicBezTo>
                  <a:cubicBezTo>
                    <a:pt x="333235" y="262627"/>
                    <a:pt x="327711" y="267692"/>
                    <a:pt x="314820" y="267692"/>
                  </a:cubicBezTo>
                  <a:cubicBezTo>
                    <a:pt x="282592" y="268152"/>
                    <a:pt x="249905" y="268152"/>
                    <a:pt x="216757" y="268152"/>
                  </a:cubicBezTo>
                  <a:cubicBezTo>
                    <a:pt x="184990" y="268152"/>
                    <a:pt x="153683" y="267692"/>
                    <a:pt x="121916" y="268152"/>
                  </a:cubicBezTo>
                  <a:cubicBezTo>
                    <a:pt x="106723" y="268613"/>
                    <a:pt x="100738" y="263088"/>
                    <a:pt x="102580" y="247435"/>
                  </a:cubicBezTo>
                  <a:cubicBezTo>
                    <a:pt x="109946" y="194029"/>
                    <a:pt x="116852" y="140623"/>
                    <a:pt x="123758" y="87217"/>
                  </a:cubicBezTo>
                  <a:cubicBezTo>
                    <a:pt x="126060" y="71104"/>
                    <a:pt x="135267" y="61896"/>
                    <a:pt x="152302" y="61896"/>
                  </a:cubicBezTo>
                  <a:close/>
                  <a:moveTo>
                    <a:pt x="136187" y="41639"/>
                  </a:moveTo>
                  <a:cubicBezTo>
                    <a:pt x="112247" y="41639"/>
                    <a:pt x="104420" y="48084"/>
                    <a:pt x="101198" y="71564"/>
                  </a:cubicBezTo>
                  <a:cubicBezTo>
                    <a:pt x="95673" y="108396"/>
                    <a:pt x="91069" y="145687"/>
                    <a:pt x="86465" y="182979"/>
                  </a:cubicBezTo>
                  <a:cubicBezTo>
                    <a:pt x="72193" y="296696"/>
                    <a:pt x="57461" y="409953"/>
                    <a:pt x="43188" y="523209"/>
                  </a:cubicBezTo>
                  <a:cubicBezTo>
                    <a:pt x="38584" y="556817"/>
                    <a:pt x="45951" y="563723"/>
                    <a:pt x="80020" y="563723"/>
                  </a:cubicBezTo>
                  <a:cubicBezTo>
                    <a:pt x="213073" y="563723"/>
                    <a:pt x="346125" y="563723"/>
                    <a:pt x="479180" y="563723"/>
                  </a:cubicBezTo>
                  <a:cubicBezTo>
                    <a:pt x="615455" y="563723"/>
                    <a:pt x="751270" y="563723"/>
                    <a:pt x="887546" y="563263"/>
                  </a:cubicBezTo>
                  <a:cubicBezTo>
                    <a:pt x="912407" y="563263"/>
                    <a:pt x="921155" y="554055"/>
                    <a:pt x="917932" y="530115"/>
                  </a:cubicBezTo>
                  <a:cubicBezTo>
                    <a:pt x="898595" y="377725"/>
                    <a:pt x="878799" y="225795"/>
                    <a:pt x="859462" y="73406"/>
                  </a:cubicBezTo>
                  <a:cubicBezTo>
                    <a:pt x="856240" y="49005"/>
                    <a:pt x="848413" y="41639"/>
                    <a:pt x="824012" y="41639"/>
                  </a:cubicBezTo>
                  <a:cubicBezTo>
                    <a:pt x="594738" y="41639"/>
                    <a:pt x="365463" y="41639"/>
                    <a:pt x="136187" y="41639"/>
                  </a:cubicBezTo>
                  <a:close/>
                  <a:moveTo>
                    <a:pt x="130202" y="204"/>
                  </a:moveTo>
                  <a:cubicBezTo>
                    <a:pt x="201102" y="-257"/>
                    <a:pt x="272002" y="204"/>
                    <a:pt x="342903" y="204"/>
                  </a:cubicBezTo>
                  <a:cubicBezTo>
                    <a:pt x="501738" y="204"/>
                    <a:pt x="660573" y="204"/>
                    <a:pt x="819408" y="204"/>
                  </a:cubicBezTo>
                  <a:cubicBezTo>
                    <a:pt x="869130" y="204"/>
                    <a:pt x="893991" y="22302"/>
                    <a:pt x="899976" y="71564"/>
                  </a:cubicBezTo>
                  <a:cubicBezTo>
                    <a:pt x="919313" y="223954"/>
                    <a:pt x="938649" y="376343"/>
                    <a:pt x="957986" y="528272"/>
                  </a:cubicBezTo>
                  <a:cubicBezTo>
                    <a:pt x="962590" y="566024"/>
                    <a:pt x="936808" y="617588"/>
                    <a:pt x="904120" y="636003"/>
                  </a:cubicBezTo>
                  <a:cubicBezTo>
                    <a:pt x="893531" y="641988"/>
                    <a:pt x="882021" y="643369"/>
                    <a:pt x="870051" y="643369"/>
                  </a:cubicBezTo>
                  <a:cubicBezTo>
                    <a:pt x="816646" y="643369"/>
                    <a:pt x="761859" y="643369"/>
                    <a:pt x="707533" y="643369"/>
                  </a:cubicBezTo>
                  <a:cubicBezTo>
                    <a:pt x="650445" y="643369"/>
                    <a:pt x="593817" y="643830"/>
                    <a:pt x="536728" y="642909"/>
                  </a:cubicBezTo>
                  <a:cubicBezTo>
                    <a:pt x="521995" y="642909"/>
                    <a:pt x="518312" y="647053"/>
                    <a:pt x="521995" y="661325"/>
                  </a:cubicBezTo>
                  <a:cubicBezTo>
                    <a:pt x="530743" y="697696"/>
                    <a:pt x="538109" y="734527"/>
                    <a:pt x="547317" y="770898"/>
                  </a:cubicBezTo>
                  <a:cubicBezTo>
                    <a:pt x="551461" y="786551"/>
                    <a:pt x="546857" y="792076"/>
                    <a:pt x="531203" y="792996"/>
                  </a:cubicBezTo>
                  <a:cubicBezTo>
                    <a:pt x="495293" y="795298"/>
                    <a:pt x="459843" y="795759"/>
                    <a:pt x="423932" y="792536"/>
                  </a:cubicBezTo>
                  <a:cubicBezTo>
                    <a:pt x="411502" y="791615"/>
                    <a:pt x="409200" y="786551"/>
                    <a:pt x="411962" y="775502"/>
                  </a:cubicBezTo>
                  <a:cubicBezTo>
                    <a:pt x="420709" y="738210"/>
                    <a:pt x="428536" y="701379"/>
                    <a:pt x="436823" y="664087"/>
                  </a:cubicBezTo>
                  <a:cubicBezTo>
                    <a:pt x="441427" y="644290"/>
                    <a:pt x="440506" y="643369"/>
                    <a:pt x="419789" y="643369"/>
                  </a:cubicBezTo>
                  <a:cubicBezTo>
                    <a:pt x="314358" y="643369"/>
                    <a:pt x="208929" y="643369"/>
                    <a:pt x="103039" y="643369"/>
                  </a:cubicBezTo>
                  <a:cubicBezTo>
                    <a:pt x="41347" y="643369"/>
                    <a:pt x="-6994" y="589964"/>
                    <a:pt x="832" y="528732"/>
                  </a:cubicBezTo>
                  <a:cubicBezTo>
                    <a:pt x="20168" y="372199"/>
                    <a:pt x="40426" y="216127"/>
                    <a:pt x="60683" y="59594"/>
                  </a:cubicBezTo>
                  <a:cubicBezTo>
                    <a:pt x="65287" y="24144"/>
                    <a:pt x="93371" y="664"/>
                    <a:pt x="130202" y="204"/>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12" name="Google Shape;312;p4"/>
            <p:cNvSpPr/>
            <p:nvPr/>
          </p:nvSpPr>
          <p:spPr>
            <a:xfrm>
              <a:off x="3593508" y="4427305"/>
              <a:ext cx="369266" cy="306207"/>
            </a:xfrm>
            <a:custGeom>
              <a:rect b="b" l="l" r="r" t="t"/>
              <a:pathLst>
                <a:path extrusionOk="0" h="794837" w="958519">
                  <a:moveTo>
                    <a:pt x="652747" y="294854"/>
                  </a:moveTo>
                  <a:cubicBezTo>
                    <a:pt x="717201" y="295314"/>
                    <a:pt x="781657" y="295314"/>
                    <a:pt x="846112" y="294854"/>
                  </a:cubicBezTo>
                  <a:cubicBezTo>
                    <a:pt x="859463" y="294854"/>
                    <a:pt x="864527" y="300379"/>
                    <a:pt x="866369" y="313270"/>
                  </a:cubicBezTo>
                  <a:cubicBezTo>
                    <a:pt x="874656" y="380026"/>
                    <a:pt x="883864" y="446783"/>
                    <a:pt x="892151" y="514000"/>
                  </a:cubicBezTo>
                  <a:cubicBezTo>
                    <a:pt x="894913" y="534257"/>
                    <a:pt x="885705" y="544846"/>
                    <a:pt x="864527" y="544846"/>
                  </a:cubicBezTo>
                  <a:cubicBezTo>
                    <a:pt x="831379" y="545767"/>
                    <a:pt x="797771" y="545307"/>
                    <a:pt x="764623" y="545307"/>
                  </a:cubicBezTo>
                  <a:cubicBezTo>
                    <a:pt x="731014" y="545307"/>
                    <a:pt x="697865" y="544846"/>
                    <a:pt x="664256" y="545307"/>
                  </a:cubicBezTo>
                  <a:cubicBezTo>
                    <a:pt x="650445" y="545307"/>
                    <a:pt x="645380" y="539782"/>
                    <a:pt x="644920" y="526431"/>
                  </a:cubicBezTo>
                  <a:lnTo>
                    <a:pt x="641880" y="465357"/>
                  </a:lnTo>
                  <a:lnTo>
                    <a:pt x="629441" y="467387"/>
                  </a:lnTo>
                  <a:lnTo>
                    <a:pt x="616525" y="466971"/>
                  </a:lnTo>
                  <a:lnTo>
                    <a:pt x="619140" y="519985"/>
                  </a:lnTo>
                  <a:cubicBezTo>
                    <a:pt x="620521" y="544386"/>
                    <a:pt x="618679" y="545767"/>
                    <a:pt x="594278" y="545767"/>
                  </a:cubicBezTo>
                  <a:cubicBezTo>
                    <a:pt x="556987" y="545306"/>
                    <a:pt x="519235" y="545306"/>
                    <a:pt x="481942" y="545306"/>
                  </a:cubicBezTo>
                  <a:cubicBezTo>
                    <a:pt x="444650" y="545306"/>
                    <a:pt x="406898" y="545306"/>
                    <a:pt x="369607" y="545306"/>
                  </a:cubicBezTo>
                  <a:cubicBezTo>
                    <a:pt x="346587" y="545306"/>
                    <a:pt x="344746" y="543925"/>
                    <a:pt x="345666" y="521826"/>
                  </a:cubicBezTo>
                  <a:cubicBezTo>
                    <a:pt x="348889" y="452307"/>
                    <a:pt x="352572" y="382788"/>
                    <a:pt x="355795" y="313269"/>
                  </a:cubicBezTo>
                  <a:cubicBezTo>
                    <a:pt x="356255" y="300839"/>
                    <a:pt x="361320" y="295314"/>
                    <a:pt x="374211" y="295775"/>
                  </a:cubicBezTo>
                  <a:cubicBezTo>
                    <a:pt x="446031" y="296235"/>
                    <a:pt x="518314" y="296235"/>
                    <a:pt x="590135" y="295775"/>
                  </a:cubicBezTo>
                  <a:cubicBezTo>
                    <a:pt x="603946" y="295775"/>
                    <a:pt x="608550" y="301760"/>
                    <a:pt x="609011" y="314651"/>
                  </a:cubicBezTo>
                  <a:lnTo>
                    <a:pt x="616342" y="463262"/>
                  </a:lnTo>
                  <a:lnTo>
                    <a:pt x="641779" y="463326"/>
                  </a:lnTo>
                  <a:lnTo>
                    <a:pt x="634331" y="313730"/>
                  </a:lnTo>
                  <a:cubicBezTo>
                    <a:pt x="633410" y="299918"/>
                    <a:pt x="638935" y="294854"/>
                    <a:pt x="652747" y="294854"/>
                  </a:cubicBezTo>
                  <a:close/>
                  <a:moveTo>
                    <a:pt x="115471" y="294854"/>
                  </a:moveTo>
                  <a:cubicBezTo>
                    <a:pt x="180386" y="295314"/>
                    <a:pt x="245762" y="295314"/>
                    <a:pt x="310677" y="294854"/>
                  </a:cubicBezTo>
                  <a:cubicBezTo>
                    <a:pt x="326331" y="294854"/>
                    <a:pt x="330934" y="300839"/>
                    <a:pt x="330474" y="316032"/>
                  </a:cubicBezTo>
                  <a:cubicBezTo>
                    <a:pt x="326791" y="383710"/>
                    <a:pt x="323568" y="451847"/>
                    <a:pt x="320346" y="519985"/>
                  </a:cubicBezTo>
                  <a:cubicBezTo>
                    <a:pt x="319425" y="543005"/>
                    <a:pt x="317583" y="545307"/>
                    <a:pt x="295024" y="545307"/>
                  </a:cubicBezTo>
                  <a:cubicBezTo>
                    <a:pt x="261876" y="545767"/>
                    <a:pt x="229187" y="545307"/>
                    <a:pt x="196499" y="545307"/>
                  </a:cubicBezTo>
                  <a:cubicBezTo>
                    <a:pt x="162891" y="545307"/>
                    <a:pt x="129743" y="545767"/>
                    <a:pt x="96134" y="545307"/>
                  </a:cubicBezTo>
                  <a:cubicBezTo>
                    <a:pt x="74496" y="545307"/>
                    <a:pt x="65288" y="535638"/>
                    <a:pt x="68050" y="514460"/>
                  </a:cubicBezTo>
                  <a:cubicBezTo>
                    <a:pt x="76337" y="448164"/>
                    <a:pt x="85545" y="381868"/>
                    <a:pt x="93832" y="315572"/>
                  </a:cubicBezTo>
                  <a:cubicBezTo>
                    <a:pt x="95674" y="301760"/>
                    <a:pt x="100278" y="294854"/>
                    <a:pt x="115471" y="294854"/>
                  </a:cubicBezTo>
                  <a:close/>
                  <a:moveTo>
                    <a:pt x="644460" y="61896"/>
                  </a:moveTo>
                  <a:cubicBezTo>
                    <a:pt x="697865" y="62357"/>
                    <a:pt x="750810" y="61896"/>
                    <a:pt x="804215" y="62357"/>
                  </a:cubicBezTo>
                  <a:cubicBezTo>
                    <a:pt x="826314" y="62357"/>
                    <a:pt x="833681" y="68802"/>
                    <a:pt x="836443" y="90901"/>
                  </a:cubicBezTo>
                  <a:cubicBezTo>
                    <a:pt x="843809" y="144306"/>
                    <a:pt x="850255" y="197713"/>
                    <a:pt x="857621" y="251118"/>
                  </a:cubicBezTo>
                  <a:cubicBezTo>
                    <a:pt x="859462" y="264009"/>
                    <a:pt x="853938" y="268153"/>
                    <a:pt x="841968" y="268153"/>
                  </a:cubicBezTo>
                  <a:cubicBezTo>
                    <a:pt x="810201" y="268153"/>
                    <a:pt x="777973" y="268153"/>
                    <a:pt x="745746" y="268153"/>
                  </a:cubicBezTo>
                  <a:cubicBezTo>
                    <a:pt x="713979" y="268153"/>
                    <a:pt x="682672" y="267692"/>
                    <a:pt x="650905" y="268153"/>
                  </a:cubicBezTo>
                  <a:cubicBezTo>
                    <a:pt x="637554" y="268153"/>
                    <a:pt x="631569" y="263088"/>
                    <a:pt x="631109" y="249737"/>
                  </a:cubicBezTo>
                  <a:cubicBezTo>
                    <a:pt x="628807" y="194030"/>
                    <a:pt x="626505" y="138782"/>
                    <a:pt x="623282" y="83074"/>
                  </a:cubicBezTo>
                  <a:cubicBezTo>
                    <a:pt x="622361" y="66500"/>
                    <a:pt x="628807" y="61436"/>
                    <a:pt x="644460" y="61896"/>
                  </a:cubicBezTo>
                  <a:close/>
                  <a:moveTo>
                    <a:pt x="390324" y="61896"/>
                  </a:moveTo>
                  <a:cubicBezTo>
                    <a:pt x="452016" y="62817"/>
                    <a:pt x="513249" y="62817"/>
                    <a:pt x="574941" y="61896"/>
                  </a:cubicBezTo>
                  <a:cubicBezTo>
                    <a:pt x="591055" y="61896"/>
                    <a:pt x="597040" y="67881"/>
                    <a:pt x="597500" y="83074"/>
                  </a:cubicBezTo>
                  <a:cubicBezTo>
                    <a:pt x="599802" y="137861"/>
                    <a:pt x="602564" y="193109"/>
                    <a:pt x="605327" y="247895"/>
                  </a:cubicBezTo>
                  <a:cubicBezTo>
                    <a:pt x="606247" y="263549"/>
                    <a:pt x="599802" y="268152"/>
                    <a:pt x="584609" y="268152"/>
                  </a:cubicBezTo>
                  <a:cubicBezTo>
                    <a:pt x="551461" y="267692"/>
                    <a:pt x="517392" y="268152"/>
                    <a:pt x="483323" y="268152"/>
                  </a:cubicBezTo>
                  <a:cubicBezTo>
                    <a:pt x="448333" y="268152"/>
                    <a:pt x="412883" y="267692"/>
                    <a:pt x="377894" y="268152"/>
                  </a:cubicBezTo>
                  <a:cubicBezTo>
                    <a:pt x="364082" y="268152"/>
                    <a:pt x="358557" y="263088"/>
                    <a:pt x="359478" y="249276"/>
                  </a:cubicBezTo>
                  <a:cubicBezTo>
                    <a:pt x="362240" y="193569"/>
                    <a:pt x="365003" y="138321"/>
                    <a:pt x="367305" y="82614"/>
                  </a:cubicBezTo>
                  <a:cubicBezTo>
                    <a:pt x="367765" y="66961"/>
                    <a:pt x="374671" y="61436"/>
                    <a:pt x="390324" y="61896"/>
                  </a:cubicBezTo>
                  <a:close/>
                  <a:moveTo>
                    <a:pt x="152302" y="61896"/>
                  </a:moveTo>
                  <a:cubicBezTo>
                    <a:pt x="209851" y="61896"/>
                    <a:pt x="266939" y="61896"/>
                    <a:pt x="324488" y="61896"/>
                  </a:cubicBezTo>
                  <a:cubicBezTo>
                    <a:pt x="337379" y="61896"/>
                    <a:pt x="342443" y="67881"/>
                    <a:pt x="341522" y="80312"/>
                  </a:cubicBezTo>
                  <a:cubicBezTo>
                    <a:pt x="338760" y="136940"/>
                    <a:pt x="335998" y="193569"/>
                    <a:pt x="333696" y="250197"/>
                  </a:cubicBezTo>
                  <a:cubicBezTo>
                    <a:pt x="333235" y="262627"/>
                    <a:pt x="327711" y="267692"/>
                    <a:pt x="314820" y="267692"/>
                  </a:cubicBezTo>
                  <a:cubicBezTo>
                    <a:pt x="282592" y="268152"/>
                    <a:pt x="249905" y="268152"/>
                    <a:pt x="216757" y="268152"/>
                  </a:cubicBezTo>
                  <a:cubicBezTo>
                    <a:pt x="184990" y="268152"/>
                    <a:pt x="153683" y="267692"/>
                    <a:pt x="121916" y="268152"/>
                  </a:cubicBezTo>
                  <a:cubicBezTo>
                    <a:pt x="106723" y="268613"/>
                    <a:pt x="100738" y="263088"/>
                    <a:pt x="102580" y="247435"/>
                  </a:cubicBezTo>
                  <a:cubicBezTo>
                    <a:pt x="109946" y="194029"/>
                    <a:pt x="116852" y="140623"/>
                    <a:pt x="123758" y="87217"/>
                  </a:cubicBezTo>
                  <a:cubicBezTo>
                    <a:pt x="126060" y="71104"/>
                    <a:pt x="135267" y="61896"/>
                    <a:pt x="152302" y="61896"/>
                  </a:cubicBezTo>
                  <a:close/>
                  <a:moveTo>
                    <a:pt x="136187" y="41639"/>
                  </a:moveTo>
                  <a:cubicBezTo>
                    <a:pt x="112247" y="41639"/>
                    <a:pt x="104420" y="48084"/>
                    <a:pt x="101198" y="71564"/>
                  </a:cubicBezTo>
                  <a:cubicBezTo>
                    <a:pt x="95673" y="108396"/>
                    <a:pt x="91069" y="145687"/>
                    <a:pt x="86465" y="182979"/>
                  </a:cubicBezTo>
                  <a:cubicBezTo>
                    <a:pt x="72193" y="296696"/>
                    <a:pt x="57461" y="409953"/>
                    <a:pt x="43188" y="523209"/>
                  </a:cubicBezTo>
                  <a:cubicBezTo>
                    <a:pt x="38584" y="556817"/>
                    <a:pt x="45951" y="563723"/>
                    <a:pt x="80020" y="563723"/>
                  </a:cubicBezTo>
                  <a:cubicBezTo>
                    <a:pt x="213073" y="563723"/>
                    <a:pt x="346125" y="563723"/>
                    <a:pt x="479180" y="563723"/>
                  </a:cubicBezTo>
                  <a:cubicBezTo>
                    <a:pt x="615455" y="563723"/>
                    <a:pt x="751270" y="563723"/>
                    <a:pt x="887546" y="563263"/>
                  </a:cubicBezTo>
                  <a:cubicBezTo>
                    <a:pt x="912407" y="563263"/>
                    <a:pt x="921155" y="554055"/>
                    <a:pt x="917932" y="530115"/>
                  </a:cubicBezTo>
                  <a:cubicBezTo>
                    <a:pt x="898595" y="377725"/>
                    <a:pt x="878799" y="225795"/>
                    <a:pt x="859462" y="73406"/>
                  </a:cubicBezTo>
                  <a:cubicBezTo>
                    <a:pt x="856240" y="49005"/>
                    <a:pt x="848413" y="41639"/>
                    <a:pt x="824012" y="41639"/>
                  </a:cubicBezTo>
                  <a:cubicBezTo>
                    <a:pt x="594738" y="41639"/>
                    <a:pt x="365463" y="41639"/>
                    <a:pt x="136187" y="41639"/>
                  </a:cubicBezTo>
                  <a:close/>
                  <a:moveTo>
                    <a:pt x="130202" y="204"/>
                  </a:moveTo>
                  <a:cubicBezTo>
                    <a:pt x="201102" y="-257"/>
                    <a:pt x="272002" y="204"/>
                    <a:pt x="342903" y="204"/>
                  </a:cubicBezTo>
                  <a:cubicBezTo>
                    <a:pt x="501738" y="204"/>
                    <a:pt x="660573" y="204"/>
                    <a:pt x="819408" y="204"/>
                  </a:cubicBezTo>
                  <a:cubicBezTo>
                    <a:pt x="869130" y="204"/>
                    <a:pt x="893991" y="22302"/>
                    <a:pt x="899976" y="71564"/>
                  </a:cubicBezTo>
                  <a:cubicBezTo>
                    <a:pt x="919313" y="223954"/>
                    <a:pt x="938649" y="376343"/>
                    <a:pt x="957986" y="528272"/>
                  </a:cubicBezTo>
                  <a:cubicBezTo>
                    <a:pt x="962590" y="566024"/>
                    <a:pt x="936808" y="617588"/>
                    <a:pt x="904120" y="636003"/>
                  </a:cubicBezTo>
                  <a:cubicBezTo>
                    <a:pt x="893531" y="641988"/>
                    <a:pt x="882021" y="643369"/>
                    <a:pt x="870051" y="643369"/>
                  </a:cubicBezTo>
                  <a:cubicBezTo>
                    <a:pt x="816646" y="643369"/>
                    <a:pt x="761859" y="643369"/>
                    <a:pt x="707533" y="643369"/>
                  </a:cubicBezTo>
                  <a:cubicBezTo>
                    <a:pt x="650445" y="643369"/>
                    <a:pt x="593817" y="643830"/>
                    <a:pt x="536728" y="642909"/>
                  </a:cubicBezTo>
                  <a:cubicBezTo>
                    <a:pt x="521995" y="642909"/>
                    <a:pt x="518312" y="647053"/>
                    <a:pt x="521995" y="661325"/>
                  </a:cubicBezTo>
                  <a:cubicBezTo>
                    <a:pt x="530743" y="697696"/>
                    <a:pt x="538109" y="734527"/>
                    <a:pt x="547317" y="770898"/>
                  </a:cubicBezTo>
                  <a:cubicBezTo>
                    <a:pt x="551461" y="786551"/>
                    <a:pt x="546857" y="792076"/>
                    <a:pt x="531203" y="792996"/>
                  </a:cubicBezTo>
                  <a:cubicBezTo>
                    <a:pt x="495293" y="795298"/>
                    <a:pt x="459843" y="795759"/>
                    <a:pt x="423932" y="792536"/>
                  </a:cubicBezTo>
                  <a:cubicBezTo>
                    <a:pt x="411502" y="791615"/>
                    <a:pt x="409200" y="786551"/>
                    <a:pt x="411962" y="775502"/>
                  </a:cubicBezTo>
                  <a:cubicBezTo>
                    <a:pt x="420709" y="738210"/>
                    <a:pt x="428536" y="701379"/>
                    <a:pt x="436823" y="664087"/>
                  </a:cubicBezTo>
                  <a:cubicBezTo>
                    <a:pt x="441427" y="644290"/>
                    <a:pt x="440506" y="643369"/>
                    <a:pt x="419789" y="643369"/>
                  </a:cubicBezTo>
                  <a:cubicBezTo>
                    <a:pt x="314358" y="643369"/>
                    <a:pt x="208929" y="643369"/>
                    <a:pt x="103039" y="643369"/>
                  </a:cubicBezTo>
                  <a:cubicBezTo>
                    <a:pt x="41347" y="643369"/>
                    <a:pt x="-6994" y="589964"/>
                    <a:pt x="832" y="528732"/>
                  </a:cubicBezTo>
                  <a:cubicBezTo>
                    <a:pt x="20168" y="372199"/>
                    <a:pt x="40426" y="216127"/>
                    <a:pt x="60683" y="59594"/>
                  </a:cubicBezTo>
                  <a:cubicBezTo>
                    <a:pt x="65287" y="24144"/>
                    <a:pt x="93371" y="664"/>
                    <a:pt x="130202" y="204"/>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13" name="Google Shape;313;p4"/>
            <p:cNvSpPr/>
            <p:nvPr/>
          </p:nvSpPr>
          <p:spPr>
            <a:xfrm>
              <a:off x="3958709" y="4512144"/>
              <a:ext cx="295404" cy="244959"/>
            </a:xfrm>
            <a:custGeom>
              <a:rect b="b" l="l" r="r" t="t"/>
              <a:pathLst>
                <a:path extrusionOk="0" h="794837" w="958519">
                  <a:moveTo>
                    <a:pt x="652747" y="294854"/>
                  </a:moveTo>
                  <a:cubicBezTo>
                    <a:pt x="717201" y="295314"/>
                    <a:pt x="781657" y="295314"/>
                    <a:pt x="846112" y="294854"/>
                  </a:cubicBezTo>
                  <a:cubicBezTo>
                    <a:pt x="859463" y="294854"/>
                    <a:pt x="864527" y="300379"/>
                    <a:pt x="866369" y="313270"/>
                  </a:cubicBezTo>
                  <a:cubicBezTo>
                    <a:pt x="874656" y="380026"/>
                    <a:pt x="883864" y="446783"/>
                    <a:pt x="892151" y="514000"/>
                  </a:cubicBezTo>
                  <a:cubicBezTo>
                    <a:pt x="894913" y="534257"/>
                    <a:pt x="885705" y="544846"/>
                    <a:pt x="864527" y="544846"/>
                  </a:cubicBezTo>
                  <a:cubicBezTo>
                    <a:pt x="831379" y="545767"/>
                    <a:pt x="797771" y="545307"/>
                    <a:pt x="764623" y="545307"/>
                  </a:cubicBezTo>
                  <a:cubicBezTo>
                    <a:pt x="731014" y="545307"/>
                    <a:pt x="697865" y="544846"/>
                    <a:pt x="664256" y="545307"/>
                  </a:cubicBezTo>
                  <a:cubicBezTo>
                    <a:pt x="650445" y="545307"/>
                    <a:pt x="645380" y="539782"/>
                    <a:pt x="644920" y="526431"/>
                  </a:cubicBezTo>
                  <a:lnTo>
                    <a:pt x="641880" y="465357"/>
                  </a:lnTo>
                  <a:lnTo>
                    <a:pt x="629441" y="467387"/>
                  </a:lnTo>
                  <a:lnTo>
                    <a:pt x="616525" y="466971"/>
                  </a:lnTo>
                  <a:lnTo>
                    <a:pt x="619140" y="519985"/>
                  </a:lnTo>
                  <a:cubicBezTo>
                    <a:pt x="620521" y="544386"/>
                    <a:pt x="618679" y="545767"/>
                    <a:pt x="594278" y="545767"/>
                  </a:cubicBezTo>
                  <a:cubicBezTo>
                    <a:pt x="556987" y="545306"/>
                    <a:pt x="519235" y="545306"/>
                    <a:pt x="481942" y="545306"/>
                  </a:cubicBezTo>
                  <a:cubicBezTo>
                    <a:pt x="444650" y="545306"/>
                    <a:pt x="406898" y="545306"/>
                    <a:pt x="369607" y="545306"/>
                  </a:cubicBezTo>
                  <a:cubicBezTo>
                    <a:pt x="346587" y="545306"/>
                    <a:pt x="344746" y="543925"/>
                    <a:pt x="345666" y="521826"/>
                  </a:cubicBezTo>
                  <a:cubicBezTo>
                    <a:pt x="348889" y="452307"/>
                    <a:pt x="352572" y="382788"/>
                    <a:pt x="355795" y="313269"/>
                  </a:cubicBezTo>
                  <a:cubicBezTo>
                    <a:pt x="356255" y="300839"/>
                    <a:pt x="361320" y="295314"/>
                    <a:pt x="374211" y="295775"/>
                  </a:cubicBezTo>
                  <a:cubicBezTo>
                    <a:pt x="446031" y="296235"/>
                    <a:pt x="518314" y="296235"/>
                    <a:pt x="590135" y="295775"/>
                  </a:cubicBezTo>
                  <a:cubicBezTo>
                    <a:pt x="603946" y="295775"/>
                    <a:pt x="608550" y="301760"/>
                    <a:pt x="609011" y="314651"/>
                  </a:cubicBezTo>
                  <a:lnTo>
                    <a:pt x="616342" y="463262"/>
                  </a:lnTo>
                  <a:lnTo>
                    <a:pt x="641779" y="463326"/>
                  </a:lnTo>
                  <a:lnTo>
                    <a:pt x="634331" y="313730"/>
                  </a:lnTo>
                  <a:cubicBezTo>
                    <a:pt x="633410" y="299918"/>
                    <a:pt x="638935" y="294854"/>
                    <a:pt x="652747" y="294854"/>
                  </a:cubicBezTo>
                  <a:close/>
                  <a:moveTo>
                    <a:pt x="115471" y="294854"/>
                  </a:moveTo>
                  <a:cubicBezTo>
                    <a:pt x="180386" y="295314"/>
                    <a:pt x="245762" y="295314"/>
                    <a:pt x="310677" y="294854"/>
                  </a:cubicBezTo>
                  <a:cubicBezTo>
                    <a:pt x="326331" y="294854"/>
                    <a:pt x="330934" y="300839"/>
                    <a:pt x="330474" y="316032"/>
                  </a:cubicBezTo>
                  <a:cubicBezTo>
                    <a:pt x="326791" y="383710"/>
                    <a:pt x="323568" y="451847"/>
                    <a:pt x="320346" y="519985"/>
                  </a:cubicBezTo>
                  <a:cubicBezTo>
                    <a:pt x="319425" y="543005"/>
                    <a:pt x="317583" y="545307"/>
                    <a:pt x="295024" y="545307"/>
                  </a:cubicBezTo>
                  <a:cubicBezTo>
                    <a:pt x="261876" y="545767"/>
                    <a:pt x="229187" y="545307"/>
                    <a:pt x="196499" y="545307"/>
                  </a:cubicBezTo>
                  <a:cubicBezTo>
                    <a:pt x="162891" y="545307"/>
                    <a:pt x="129743" y="545767"/>
                    <a:pt x="96134" y="545307"/>
                  </a:cubicBezTo>
                  <a:cubicBezTo>
                    <a:pt x="74496" y="545307"/>
                    <a:pt x="65288" y="535638"/>
                    <a:pt x="68050" y="514460"/>
                  </a:cubicBezTo>
                  <a:cubicBezTo>
                    <a:pt x="76337" y="448164"/>
                    <a:pt x="85545" y="381868"/>
                    <a:pt x="93832" y="315572"/>
                  </a:cubicBezTo>
                  <a:cubicBezTo>
                    <a:pt x="95674" y="301760"/>
                    <a:pt x="100278" y="294854"/>
                    <a:pt x="115471" y="294854"/>
                  </a:cubicBezTo>
                  <a:close/>
                  <a:moveTo>
                    <a:pt x="644460" y="61896"/>
                  </a:moveTo>
                  <a:cubicBezTo>
                    <a:pt x="697865" y="62357"/>
                    <a:pt x="750810" y="61896"/>
                    <a:pt x="804215" y="62357"/>
                  </a:cubicBezTo>
                  <a:cubicBezTo>
                    <a:pt x="826314" y="62357"/>
                    <a:pt x="833681" y="68802"/>
                    <a:pt x="836443" y="90901"/>
                  </a:cubicBezTo>
                  <a:cubicBezTo>
                    <a:pt x="843809" y="144306"/>
                    <a:pt x="850255" y="197713"/>
                    <a:pt x="857621" y="251118"/>
                  </a:cubicBezTo>
                  <a:cubicBezTo>
                    <a:pt x="859462" y="264009"/>
                    <a:pt x="853938" y="268153"/>
                    <a:pt x="841968" y="268153"/>
                  </a:cubicBezTo>
                  <a:cubicBezTo>
                    <a:pt x="810201" y="268153"/>
                    <a:pt x="777973" y="268153"/>
                    <a:pt x="745746" y="268153"/>
                  </a:cubicBezTo>
                  <a:cubicBezTo>
                    <a:pt x="713979" y="268153"/>
                    <a:pt x="682672" y="267692"/>
                    <a:pt x="650905" y="268153"/>
                  </a:cubicBezTo>
                  <a:cubicBezTo>
                    <a:pt x="637554" y="268153"/>
                    <a:pt x="631569" y="263088"/>
                    <a:pt x="631109" y="249737"/>
                  </a:cubicBezTo>
                  <a:cubicBezTo>
                    <a:pt x="628807" y="194030"/>
                    <a:pt x="626505" y="138782"/>
                    <a:pt x="623282" y="83074"/>
                  </a:cubicBezTo>
                  <a:cubicBezTo>
                    <a:pt x="622361" y="66500"/>
                    <a:pt x="628807" y="61436"/>
                    <a:pt x="644460" y="61896"/>
                  </a:cubicBezTo>
                  <a:close/>
                  <a:moveTo>
                    <a:pt x="390324" y="61896"/>
                  </a:moveTo>
                  <a:cubicBezTo>
                    <a:pt x="452016" y="62817"/>
                    <a:pt x="513249" y="62817"/>
                    <a:pt x="574941" y="61896"/>
                  </a:cubicBezTo>
                  <a:cubicBezTo>
                    <a:pt x="591055" y="61896"/>
                    <a:pt x="597040" y="67881"/>
                    <a:pt x="597500" y="83074"/>
                  </a:cubicBezTo>
                  <a:cubicBezTo>
                    <a:pt x="599802" y="137861"/>
                    <a:pt x="602564" y="193109"/>
                    <a:pt x="605327" y="247895"/>
                  </a:cubicBezTo>
                  <a:cubicBezTo>
                    <a:pt x="606247" y="263549"/>
                    <a:pt x="599802" y="268152"/>
                    <a:pt x="584609" y="268152"/>
                  </a:cubicBezTo>
                  <a:cubicBezTo>
                    <a:pt x="551461" y="267692"/>
                    <a:pt x="517392" y="268152"/>
                    <a:pt x="483323" y="268152"/>
                  </a:cubicBezTo>
                  <a:cubicBezTo>
                    <a:pt x="448333" y="268152"/>
                    <a:pt x="412883" y="267692"/>
                    <a:pt x="377894" y="268152"/>
                  </a:cubicBezTo>
                  <a:cubicBezTo>
                    <a:pt x="364082" y="268152"/>
                    <a:pt x="358557" y="263088"/>
                    <a:pt x="359478" y="249276"/>
                  </a:cubicBezTo>
                  <a:cubicBezTo>
                    <a:pt x="362240" y="193569"/>
                    <a:pt x="365003" y="138321"/>
                    <a:pt x="367305" y="82614"/>
                  </a:cubicBezTo>
                  <a:cubicBezTo>
                    <a:pt x="367765" y="66961"/>
                    <a:pt x="374671" y="61436"/>
                    <a:pt x="390324" y="61896"/>
                  </a:cubicBezTo>
                  <a:close/>
                  <a:moveTo>
                    <a:pt x="152302" y="61896"/>
                  </a:moveTo>
                  <a:cubicBezTo>
                    <a:pt x="209851" y="61896"/>
                    <a:pt x="266939" y="61896"/>
                    <a:pt x="324488" y="61896"/>
                  </a:cubicBezTo>
                  <a:cubicBezTo>
                    <a:pt x="337379" y="61896"/>
                    <a:pt x="342443" y="67881"/>
                    <a:pt x="341522" y="80312"/>
                  </a:cubicBezTo>
                  <a:cubicBezTo>
                    <a:pt x="338760" y="136940"/>
                    <a:pt x="335998" y="193569"/>
                    <a:pt x="333696" y="250197"/>
                  </a:cubicBezTo>
                  <a:cubicBezTo>
                    <a:pt x="333235" y="262627"/>
                    <a:pt x="327711" y="267692"/>
                    <a:pt x="314820" y="267692"/>
                  </a:cubicBezTo>
                  <a:cubicBezTo>
                    <a:pt x="282592" y="268152"/>
                    <a:pt x="249905" y="268152"/>
                    <a:pt x="216757" y="268152"/>
                  </a:cubicBezTo>
                  <a:cubicBezTo>
                    <a:pt x="184990" y="268152"/>
                    <a:pt x="153683" y="267692"/>
                    <a:pt x="121916" y="268152"/>
                  </a:cubicBezTo>
                  <a:cubicBezTo>
                    <a:pt x="106723" y="268613"/>
                    <a:pt x="100738" y="263088"/>
                    <a:pt x="102580" y="247435"/>
                  </a:cubicBezTo>
                  <a:cubicBezTo>
                    <a:pt x="109946" y="194029"/>
                    <a:pt x="116852" y="140623"/>
                    <a:pt x="123758" y="87217"/>
                  </a:cubicBezTo>
                  <a:cubicBezTo>
                    <a:pt x="126060" y="71104"/>
                    <a:pt x="135267" y="61896"/>
                    <a:pt x="152302" y="61896"/>
                  </a:cubicBezTo>
                  <a:close/>
                  <a:moveTo>
                    <a:pt x="136187" y="41639"/>
                  </a:moveTo>
                  <a:cubicBezTo>
                    <a:pt x="112247" y="41639"/>
                    <a:pt x="104420" y="48084"/>
                    <a:pt x="101198" y="71564"/>
                  </a:cubicBezTo>
                  <a:cubicBezTo>
                    <a:pt x="95673" y="108396"/>
                    <a:pt x="91069" y="145687"/>
                    <a:pt x="86465" y="182979"/>
                  </a:cubicBezTo>
                  <a:cubicBezTo>
                    <a:pt x="72193" y="296696"/>
                    <a:pt x="57461" y="409953"/>
                    <a:pt x="43188" y="523209"/>
                  </a:cubicBezTo>
                  <a:cubicBezTo>
                    <a:pt x="38584" y="556817"/>
                    <a:pt x="45951" y="563723"/>
                    <a:pt x="80020" y="563723"/>
                  </a:cubicBezTo>
                  <a:cubicBezTo>
                    <a:pt x="213073" y="563723"/>
                    <a:pt x="346125" y="563723"/>
                    <a:pt x="479180" y="563723"/>
                  </a:cubicBezTo>
                  <a:cubicBezTo>
                    <a:pt x="615455" y="563723"/>
                    <a:pt x="751270" y="563723"/>
                    <a:pt x="887546" y="563263"/>
                  </a:cubicBezTo>
                  <a:cubicBezTo>
                    <a:pt x="912407" y="563263"/>
                    <a:pt x="921155" y="554055"/>
                    <a:pt x="917932" y="530115"/>
                  </a:cubicBezTo>
                  <a:cubicBezTo>
                    <a:pt x="898595" y="377725"/>
                    <a:pt x="878799" y="225795"/>
                    <a:pt x="859462" y="73406"/>
                  </a:cubicBezTo>
                  <a:cubicBezTo>
                    <a:pt x="856240" y="49005"/>
                    <a:pt x="848413" y="41639"/>
                    <a:pt x="824012" y="41639"/>
                  </a:cubicBezTo>
                  <a:cubicBezTo>
                    <a:pt x="594738" y="41639"/>
                    <a:pt x="365463" y="41639"/>
                    <a:pt x="136187" y="41639"/>
                  </a:cubicBezTo>
                  <a:close/>
                  <a:moveTo>
                    <a:pt x="130202" y="204"/>
                  </a:moveTo>
                  <a:cubicBezTo>
                    <a:pt x="201102" y="-257"/>
                    <a:pt x="272002" y="204"/>
                    <a:pt x="342903" y="204"/>
                  </a:cubicBezTo>
                  <a:cubicBezTo>
                    <a:pt x="501738" y="204"/>
                    <a:pt x="660573" y="204"/>
                    <a:pt x="819408" y="204"/>
                  </a:cubicBezTo>
                  <a:cubicBezTo>
                    <a:pt x="869130" y="204"/>
                    <a:pt x="893991" y="22302"/>
                    <a:pt x="899976" y="71564"/>
                  </a:cubicBezTo>
                  <a:cubicBezTo>
                    <a:pt x="919313" y="223954"/>
                    <a:pt x="938649" y="376343"/>
                    <a:pt x="957986" y="528272"/>
                  </a:cubicBezTo>
                  <a:cubicBezTo>
                    <a:pt x="962590" y="566024"/>
                    <a:pt x="936808" y="617588"/>
                    <a:pt x="904120" y="636003"/>
                  </a:cubicBezTo>
                  <a:cubicBezTo>
                    <a:pt x="893531" y="641988"/>
                    <a:pt x="882021" y="643369"/>
                    <a:pt x="870051" y="643369"/>
                  </a:cubicBezTo>
                  <a:cubicBezTo>
                    <a:pt x="816646" y="643369"/>
                    <a:pt x="761859" y="643369"/>
                    <a:pt x="707533" y="643369"/>
                  </a:cubicBezTo>
                  <a:cubicBezTo>
                    <a:pt x="650445" y="643369"/>
                    <a:pt x="593817" y="643830"/>
                    <a:pt x="536728" y="642909"/>
                  </a:cubicBezTo>
                  <a:cubicBezTo>
                    <a:pt x="521995" y="642909"/>
                    <a:pt x="518312" y="647053"/>
                    <a:pt x="521995" y="661325"/>
                  </a:cubicBezTo>
                  <a:cubicBezTo>
                    <a:pt x="530743" y="697696"/>
                    <a:pt x="538109" y="734527"/>
                    <a:pt x="547317" y="770898"/>
                  </a:cubicBezTo>
                  <a:cubicBezTo>
                    <a:pt x="551461" y="786551"/>
                    <a:pt x="546857" y="792076"/>
                    <a:pt x="531203" y="792996"/>
                  </a:cubicBezTo>
                  <a:cubicBezTo>
                    <a:pt x="495293" y="795298"/>
                    <a:pt x="459843" y="795759"/>
                    <a:pt x="423932" y="792536"/>
                  </a:cubicBezTo>
                  <a:cubicBezTo>
                    <a:pt x="411502" y="791615"/>
                    <a:pt x="409200" y="786551"/>
                    <a:pt x="411962" y="775502"/>
                  </a:cubicBezTo>
                  <a:cubicBezTo>
                    <a:pt x="420709" y="738210"/>
                    <a:pt x="428536" y="701379"/>
                    <a:pt x="436823" y="664087"/>
                  </a:cubicBezTo>
                  <a:cubicBezTo>
                    <a:pt x="441427" y="644290"/>
                    <a:pt x="440506" y="643369"/>
                    <a:pt x="419789" y="643369"/>
                  </a:cubicBezTo>
                  <a:cubicBezTo>
                    <a:pt x="314358" y="643369"/>
                    <a:pt x="208929" y="643369"/>
                    <a:pt x="103039" y="643369"/>
                  </a:cubicBezTo>
                  <a:cubicBezTo>
                    <a:pt x="41347" y="643369"/>
                    <a:pt x="-6994" y="589964"/>
                    <a:pt x="832" y="528732"/>
                  </a:cubicBezTo>
                  <a:cubicBezTo>
                    <a:pt x="20168" y="372199"/>
                    <a:pt x="40426" y="216127"/>
                    <a:pt x="60683" y="59594"/>
                  </a:cubicBezTo>
                  <a:cubicBezTo>
                    <a:pt x="65287" y="24144"/>
                    <a:pt x="93371" y="664"/>
                    <a:pt x="130202" y="204"/>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grpSp>
        <p:nvGrpSpPr>
          <p:cNvPr id="314" name="Google Shape;314;p4"/>
          <p:cNvGrpSpPr/>
          <p:nvPr/>
        </p:nvGrpSpPr>
        <p:grpSpPr>
          <a:xfrm rot="-983725">
            <a:off x="5299953" y="850101"/>
            <a:ext cx="822437" cy="417980"/>
            <a:chOff x="1786971" y="4942919"/>
            <a:chExt cx="2041538" cy="1037553"/>
          </a:xfrm>
        </p:grpSpPr>
        <p:sp>
          <p:nvSpPr>
            <p:cNvPr id="315" name="Google Shape;315;p4"/>
            <p:cNvSpPr/>
            <p:nvPr/>
          </p:nvSpPr>
          <p:spPr>
            <a:xfrm>
              <a:off x="1886713" y="4942919"/>
              <a:ext cx="1842053" cy="62168"/>
            </a:xfrm>
            <a:prstGeom prst="roundRect">
              <a:avLst>
                <a:gd fmla="val 50000" name="adj"/>
              </a:avLst>
            </a:prstGeom>
            <a:solidFill>
              <a:srgbClr val="8B8B8B"/>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16" name="Google Shape;316;p4"/>
            <p:cNvSpPr/>
            <p:nvPr/>
          </p:nvSpPr>
          <p:spPr>
            <a:xfrm>
              <a:off x="1786971" y="5005087"/>
              <a:ext cx="2041538" cy="972483"/>
            </a:xfrm>
            <a:prstGeom prst="trapezoid">
              <a:avLst>
                <a:gd fmla="val 15411" name="adj"/>
              </a:avLst>
            </a:prstGeom>
            <a:solidFill>
              <a:srgbClr val="B2B2B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17" name="Google Shape;317;p4"/>
            <p:cNvSpPr/>
            <p:nvPr/>
          </p:nvSpPr>
          <p:spPr>
            <a:xfrm>
              <a:off x="1950379" y="5043805"/>
              <a:ext cx="1714722" cy="187750"/>
            </a:xfrm>
            <a:prstGeom prst="trapezoid">
              <a:avLst>
                <a:gd fmla="val 25000" name="adj"/>
              </a:avLst>
            </a:prstGeom>
            <a:solidFill>
              <a:srgbClr val="3F3F3F"/>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grpSp>
          <p:nvGrpSpPr>
            <p:cNvPr id="318" name="Google Shape;318;p4"/>
            <p:cNvGrpSpPr/>
            <p:nvPr/>
          </p:nvGrpSpPr>
          <p:grpSpPr>
            <a:xfrm>
              <a:off x="2260924" y="5043805"/>
              <a:ext cx="1107473" cy="187751"/>
              <a:chOff x="7962899" y="2433000"/>
              <a:chExt cx="2294160" cy="371747"/>
            </a:xfrm>
          </p:grpSpPr>
          <p:grpSp>
            <p:nvGrpSpPr>
              <p:cNvPr id="319" name="Google Shape;319;p4"/>
              <p:cNvGrpSpPr/>
              <p:nvPr/>
            </p:nvGrpSpPr>
            <p:grpSpPr>
              <a:xfrm>
                <a:off x="7962899" y="2433000"/>
                <a:ext cx="344267" cy="371747"/>
                <a:chOff x="6383215" y="2833551"/>
                <a:chExt cx="240196" cy="371747"/>
              </a:xfrm>
            </p:grpSpPr>
            <p:sp>
              <p:nvSpPr>
                <p:cNvPr id="320" name="Google Shape;320;p4"/>
                <p:cNvSpPr/>
                <p:nvPr/>
              </p:nvSpPr>
              <p:spPr>
                <a:xfrm>
                  <a:off x="6427177" y="2833551"/>
                  <a:ext cx="152272" cy="103080"/>
                </a:xfrm>
                <a:prstGeom prst="rect">
                  <a:avLst/>
                </a:prstGeom>
                <a:solidFill>
                  <a:srgbClr val="B2B2B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21" name="Google Shape;321;p4"/>
                <p:cNvSpPr/>
                <p:nvPr/>
              </p:nvSpPr>
              <p:spPr>
                <a:xfrm>
                  <a:off x="6383215" y="3030414"/>
                  <a:ext cx="240196" cy="174884"/>
                </a:xfrm>
                <a:prstGeom prst="rect">
                  <a:avLst/>
                </a:prstGeom>
                <a:solidFill>
                  <a:srgbClr val="B2B2B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22" name="Google Shape;322;p4"/>
                <p:cNvSpPr/>
                <p:nvPr/>
              </p:nvSpPr>
              <p:spPr>
                <a:xfrm>
                  <a:off x="6383215" y="2936632"/>
                  <a:ext cx="240196" cy="93782"/>
                </a:xfrm>
                <a:prstGeom prst="trapezoid">
                  <a:avLst>
                    <a:gd fmla="val 74687" name="adj"/>
                  </a:avLst>
                </a:prstGeom>
                <a:solidFill>
                  <a:srgbClr val="8B8B8B"/>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grpSp>
          <p:grpSp>
            <p:nvGrpSpPr>
              <p:cNvPr id="323" name="Google Shape;323;p4"/>
              <p:cNvGrpSpPr/>
              <p:nvPr/>
            </p:nvGrpSpPr>
            <p:grpSpPr>
              <a:xfrm>
                <a:off x="8933083" y="2433000"/>
                <a:ext cx="344267" cy="371747"/>
                <a:chOff x="6383215" y="2833551"/>
                <a:chExt cx="240196" cy="371747"/>
              </a:xfrm>
            </p:grpSpPr>
            <p:sp>
              <p:nvSpPr>
                <p:cNvPr id="324" name="Google Shape;324;p4"/>
                <p:cNvSpPr/>
                <p:nvPr/>
              </p:nvSpPr>
              <p:spPr>
                <a:xfrm>
                  <a:off x="6427177" y="2833551"/>
                  <a:ext cx="152272" cy="103080"/>
                </a:xfrm>
                <a:prstGeom prst="rect">
                  <a:avLst/>
                </a:prstGeom>
                <a:solidFill>
                  <a:srgbClr val="B2B2B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25" name="Google Shape;325;p4"/>
                <p:cNvSpPr/>
                <p:nvPr/>
              </p:nvSpPr>
              <p:spPr>
                <a:xfrm>
                  <a:off x="6383215" y="3030414"/>
                  <a:ext cx="240196" cy="174884"/>
                </a:xfrm>
                <a:prstGeom prst="rect">
                  <a:avLst/>
                </a:prstGeom>
                <a:solidFill>
                  <a:srgbClr val="B2B2B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26" name="Google Shape;326;p4"/>
                <p:cNvSpPr/>
                <p:nvPr/>
              </p:nvSpPr>
              <p:spPr>
                <a:xfrm>
                  <a:off x="6383215" y="2936632"/>
                  <a:ext cx="240196" cy="93782"/>
                </a:xfrm>
                <a:prstGeom prst="trapezoid">
                  <a:avLst>
                    <a:gd fmla="val 67722" name="adj"/>
                  </a:avLst>
                </a:prstGeom>
                <a:solidFill>
                  <a:srgbClr val="8B8B8B"/>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grpSp>
          <p:grpSp>
            <p:nvGrpSpPr>
              <p:cNvPr id="327" name="Google Shape;327;p4"/>
              <p:cNvGrpSpPr/>
              <p:nvPr/>
            </p:nvGrpSpPr>
            <p:grpSpPr>
              <a:xfrm>
                <a:off x="9912792" y="2433000"/>
                <a:ext cx="344267" cy="371747"/>
                <a:chOff x="6383215" y="2833551"/>
                <a:chExt cx="240196" cy="371747"/>
              </a:xfrm>
            </p:grpSpPr>
            <p:sp>
              <p:nvSpPr>
                <p:cNvPr id="328" name="Google Shape;328;p4"/>
                <p:cNvSpPr/>
                <p:nvPr/>
              </p:nvSpPr>
              <p:spPr>
                <a:xfrm>
                  <a:off x="6427177" y="2833551"/>
                  <a:ext cx="152272" cy="103080"/>
                </a:xfrm>
                <a:prstGeom prst="rect">
                  <a:avLst/>
                </a:prstGeom>
                <a:solidFill>
                  <a:srgbClr val="B2B2B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29" name="Google Shape;329;p4"/>
                <p:cNvSpPr/>
                <p:nvPr/>
              </p:nvSpPr>
              <p:spPr>
                <a:xfrm>
                  <a:off x="6383215" y="3030414"/>
                  <a:ext cx="240196" cy="174884"/>
                </a:xfrm>
                <a:prstGeom prst="rect">
                  <a:avLst/>
                </a:prstGeom>
                <a:solidFill>
                  <a:srgbClr val="B2B2B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30" name="Google Shape;330;p4"/>
                <p:cNvSpPr/>
                <p:nvPr/>
              </p:nvSpPr>
              <p:spPr>
                <a:xfrm>
                  <a:off x="6383215" y="2936632"/>
                  <a:ext cx="240196" cy="93782"/>
                </a:xfrm>
                <a:prstGeom prst="trapezoid">
                  <a:avLst>
                    <a:gd fmla="val 71204" name="adj"/>
                  </a:avLst>
                </a:prstGeom>
                <a:solidFill>
                  <a:srgbClr val="8B8B8B"/>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grpSp>
        </p:grpSp>
        <p:sp>
          <p:nvSpPr>
            <p:cNvPr id="331" name="Google Shape;331;p4"/>
            <p:cNvSpPr/>
            <p:nvPr/>
          </p:nvSpPr>
          <p:spPr>
            <a:xfrm>
              <a:off x="1842501" y="5231555"/>
              <a:ext cx="527872" cy="746014"/>
            </a:xfrm>
            <a:prstGeom prst="trapezoid">
              <a:avLst>
                <a:gd fmla="val 21325" name="adj"/>
              </a:avLst>
            </a:prstGeom>
            <a:solidFill>
              <a:srgbClr val="9FE1ED"/>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32" name="Google Shape;332;p4"/>
            <p:cNvSpPr/>
            <p:nvPr/>
          </p:nvSpPr>
          <p:spPr>
            <a:xfrm>
              <a:off x="2313764" y="5231555"/>
              <a:ext cx="527872" cy="746014"/>
            </a:xfrm>
            <a:prstGeom prst="trapezoid">
              <a:avLst>
                <a:gd fmla="val 21325" name="adj"/>
              </a:avLst>
            </a:prstGeom>
            <a:solidFill>
              <a:srgbClr val="9FE1ED"/>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33" name="Google Shape;333;p4"/>
            <p:cNvSpPr/>
            <p:nvPr/>
          </p:nvSpPr>
          <p:spPr>
            <a:xfrm>
              <a:off x="2785027" y="5231555"/>
              <a:ext cx="527872" cy="746014"/>
            </a:xfrm>
            <a:prstGeom prst="trapezoid">
              <a:avLst>
                <a:gd fmla="val 21325" name="adj"/>
              </a:avLst>
            </a:prstGeom>
            <a:solidFill>
              <a:srgbClr val="9FE1ED"/>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34" name="Google Shape;334;p4"/>
            <p:cNvSpPr/>
            <p:nvPr/>
          </p:nvSpPr>
          <p:spPr>
            <a:xfrm>
              <a:off x="3256290" y="5231555"/>
              <a:ext cx="527872" cy="746014"/>
            </a:xfrm>
            <a:prstGeom prst="trapezoid">
              <a:avLst>
                <a:gd fmla="val 21325" name="adj"/>
              </a:avLst>
            </a:prstGeom>
            <a:solidFill>
              <a:srgbClr val="9FE1ED"/>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grpSp>
          <p:nvGrpSpPr>
            <p:cNvPr id="335" name="Google Shape;335;p4"/>
            <p:cNvGrpSpPr/>
            <p:nvPr/>
          </p:nvGrpSpPr>
          <p:grpSpPr>
            <a:xfrm>
              <a:off x="1962670" y="5271362"/>
              <a:ext cx="302363" cy="682663"/>
              <a:chOff x="7384246" y="2899703"/>
              <a:chExt cx="626352" cy="1351672"/>
            </a:xfrm>
          </p:grpSpPr>
          <p:sp>
            <p:nvSpPr>
              <p:cNvPr id="336" name="Google Shape;336;p4"/>
              <p:cNvSpPr/>
              <p:nvPr/>
            </p:nvSpPr>
            <p:spPr>
              <a:xfrm>
                <a:off x="7400629" y="2939722"/>
                <a:ext cx="27432" cy="365760"/>
              </a:xfrm>
              <a:prstGeom prst="roundRect">
                <a:avLst>
                  <a:gd fmla="val 50000" name="adj"/>
                </a:avLst>
              </a:prstGeom>
              <a:solidFill>
                <a:srgbClr val="6FD1E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37" name="Google Shape;337;p4"/>
              <p:cNvSpPr/>
              <p:nvPr/>
            </p:nvSpPr>
            <p:spPr>
              <a:xfrm>
                <a:off x="7479712" y="3208020"/>
                <a:ext cx="27432" cy="640080"/>
              </a:xfrm>
              <a:prstGeom prst="roundRect">
                <a:avLst>
                  <a:gd fmla="val 50000" name="adj"/>
                </a:avLst>
              </a:prstGeom>
              <a:solidFill>
                <a:srgbClr val="6FD1E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38" name="Google Shape;338;p4"/>
              <p:cNvSpPr/>
              <p:nvPr/>
            </p:nvSpPr>
            <p:spPr>
              <a:xfrm>
                <a:off x="7589172" y="3070274"/>
                <a:ext cx="27432" cy="365760"/>
              </a:xfrm>
              <a:prstGeom prst="roundRect">
                <a:avLst>
                  <a:gd fmla="val 50000" name="adj"/>
                </a:avLst>
              </a:prstGeom>
              <a:solidFill>
                <a:srgbClr val="6FD1E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39" name="Google Shape;339;p4"/>
              <p:cNvSpPr/>
              <p:nvPr/>
            </p:nvSpPr>
            <p:spPr>
              <a:xfrm>
                <a:off x="7771871" y="3360420"/>
                <a:ext cx="27432" cy="365760"/>
              </a:xfrm>
              <a:prstGeom prst="roundRect">
                <a:avLst>
                  <a:gd fmla="val 50000" name="adj"/>
                </a:avLst>
              </a:prstGeom>
              <a:solidFill>
                <a:srgbClr val="6FD1E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40" name="Google Shape;340;p4"/>
              <p:cNvSpPr/>
              <p:nvPr/>
            </p:nvSpPr>
            <p:spPr>
              <a:xfrm>
                <a:off x="7902462" y="3208020"/>
                <a:ext cx="27432" cy="640080"/>
              </a:xfrm>
              <a:prstGeom prst="roundRect">
                <a:avLst>
                  <a:gd fmla="val 50000" name="adj"/>
                </a:avLst>
              </a:prstGeom>
              <a:solidFill>
                <a:srgbClr val="6FD1E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41" name="Google Shape;341;p4"/>
              <p:cNvSpPr/>
              <p:nvPr/>
            </p:nvSpPr>
            <p:spPr>
              <a:xfrm>
                <a:off x="7830766" y="3733215"/>
                <a:ext cx="27432" cy="365760"/>
              </a:xfrm>
              <a:prstGeom prst="roundRect">
                <a:avLst>
                  <a:gd fmla="val 50000" name="adj"/>
                </a:avLst>
              </a:prstGeom>
              <a:solidFill>
                <a:srgbClr val="6FD1E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42" name="Google Shape;342;p4"/>
              <p:cNvSpPr/>
              <p:nvPr/>
            </p:nvSpPr>
            <p:spPr>
              <a:xfrm>
                <a:off x="7673413" y="3573780"/>
                <a:ext cx="27432" cy="640080"/>
              </a:xfrm>
              <a:prstGeom prst="roundRect">
                <a:avLst>
                  <a:gd fmla="val 50000" name="adj"/>
                </a:avLst>
              </a:prstGeom>
              <a:solidFill>
                <a:srgbClr val="6FD1E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43" name="Google Shape;343;p4"/>
              <p:cNvSpPr/>
              <p:nvPr/>
            </p:nvSpPr>
            <p:spPr>
              <a:xfrm>
                <a:off x="7548206" y="3756660"/>
                <a:ext cx="27432" cy="365760"/>
              </a:xfrm>
              <a:prstGeom prst="roundRect">
                <a:avLst>
                  <a:gd fmla="val 50000" name="adj"/>
                </a:avLst>
              </a:prstGeom>
              <a:solidFill>
                <a:srgbClr val="6FD1E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44" name="Google Shape;344;p4"/>
              <p:cNvSpPr/>
              <p:nvPr/>
            </p:nvSpPr>
            <p:spPr>
              <a:xfrm>
                <a:off x="7384246" y="3865978"/>
                <a:ext cx="27432" cy="365760"/>
              </a:xfrm>
              <a:prstGeom prst="roundRect">
                <a:avLst>
                  <a:gd fmla="val 50000" name="adj"/>
                </a:avLst>
              </a:prstGeom>
              <a:solidFill>
                <a:srgbClr val="6FD1E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45" name="Google Shape;345;p4"/>
              <p:cNvSpPr/>
              <p:nvPr/>
            </p:nvSpPr>
            <p:spPr>
              <a:xfrm>
                <a:off x="7830765" y="2899703"/>
                <a:ext cx="27432" cy="365760"/>
              </a:xfrm>
              <a:prstGeom prst="roundRect">
                <a:avLst>
                  <a:gd fmla="val 50000" name="adj"/>
                </a:avLst>
              </a:prstGeom>
              <a:solidFill>
                <a:srgbClr val="6FD1E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46" name="Google Shape;346;p4"/>
              <p:cNvSpPr/>
              <p:nvPr/>
            </p:nvSpPr>
            <p:spPr>
              <a:xfrm>
                <a:off x="7983166" y="3885615"/>
                <a:ext cx="27432" cy="365760"/>
              </a:xfrm>
              <a:prstGeom prst="roundRect">
                <a:avLst>
                  <a:gd fmla="val 50000" name="adj"/>
                </a:avLst>
              </a:prstGeom>
              <a:solidFill>
                <a:srgbClr val="6FD1E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grpSp>
        <p:grpSp>
          <p:nvGrpSpPr>
            <p:cNvPr id="347" name="Google Shape;347;p4"/>
            <p:cNvGrpSpPr/>
            <p:nvPr/>
          </p:nvGrpSpPr>
          <p:grpSpPr>
            <a:xfrm>
              <a:off x="2430707" y="5271362"/>
              <a:ext cx="302363" cy="682663"/>
              <a:chOff x="7384246" y="2899703"/>
              <a:chExt cx="626352" cy="1351672"/>
            </a:xfrm>
          </p:grpSpPr>
          <p:sp>
            <p:nvSpPr>
              <p:cNvPr id="348" name="Google Shape;348;p4"/>
              <p:cNvSpPr/>
              <p:nvPr/>
            </p:nvSpPr>
            <p:spPr>
              <a:xfrm>
                <a:off x="7400629" y="2939722"/>
                <a:ext cx="27432" cy="365760"/>
              </a:xfrm>
              <a:prstGeom prst="roundRect">
                <a:avLst>
                  <a:gd fmla="val 50000" name="adj"/>
                </a:avLst>
              </a:prstGeom>
              <a:solidFill>
                <a:srgbClr val="6FD1E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49" name="Google Shape;349;p4"/>
              <p:cNvSpPr/>
              <p:nvPr/>
            </p:nvSpPr>
            <p:spPr>
              <a:xfrm>
                <a:off x="7479712" y="3208020"/>
                <a:ext cx="27432" cy="640080"/>
              </a:xfrm>
              <a:prstGeom prst="roundRect">
                <a:avLst>
                  <a:gd fmla="val 50000" name="adj"/>
                </a:avLst>
              </a:prstGeom>
              <a:solidFill>
                <a:srgbClr val="6FD1E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50" name="Google Shape;350;p4"/>
              <p:cNvSpPr/>
              <p:nvPr/>
            </p:nvSpPr>
            <p:spPr>
              <a:xfrm>
                <a:off x="7589172" y="3070274"/>
                <a:ext cx="27432" cy="365760"/>
              </a:xfrm>
              <a:prstGeom prst="roundRect">
                <a:avLst>
                  <a:gd fmla="val 50000" name="adj"/>
                </a:avLst>
              </a:prstGeom>
              <a:solidFill>
                <a:srgbClr val="6FD1E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51" name="Google Shape;351;p4"/>
              <p:cNvSpPr/>
              <p:nvPr/>
            </p:nvSpPr>
            <p:spPr>
              <a:xfrm>
                <a:off x="7771871" y="3360420"/>
                <a:ext cx="27432" cy="365760"/>
              </a:xfrm>
              <a:prstGeom prst="roundRect">
                <a:avLst>
                  <a:gd fmla="val 50000" name="adj"/>
                </a:avLst>
              </a:prstGeom>
              <a:solidFill>
                <a:srgbClr val="6FD1E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52" name="Google Shape;352;p4"/>
              <p:cNvSpPr/>
              <p:nvPr/>
            </p:nvSpPr>
            <p:spPr>
              <a:xfrm>
                <a:off x="7902462" y="3208020"/>
                <a:ext cx="27432" cy="640080"/>
              </a:xfrm>
              <a:prstGeom prst="roundRect">
                <a:avLst>
                  <a:gd fmla="val 50000" name="adj"/>
                </a:avLst>
              </a:prstGeom>
              <a:solidFill>
                <a:srgbClr val="6FD1E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53" name="Google Shape;353;p4"/>
              <p:cNvSpPr/>
              <p:nvPr/>
            </p:nvSpPr>
            <p:spPr>
              <a:xfrm>
                <a:off x="7830766" y="3733215"/>
                <a:ext cx="27432" cy="365760"/>
              </a:xfrm>
              <a:prstGeom prst="roundRect">
                <a:avLst>
                  <a:gd fmla="val 50000" name="adj"/>
                </a:avLst>
              </a:prstGeom>
              <a:solidFill>
                <a:srgbClr val="6FD1E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54" name="Google Shape;354;p4"/>
              <p:cNvSpPr/>
              <p:nvPr/>
            </p:nvSpPr>
            <p:spPr>
              <a:xfrm>
                <a:off x="7673413" y="3573780"/>
                <a:ext cx="27432" cy="640080"/>
              </a:xfrm>
              <a:prstGeom prst="roundRect">
                <a:avLst>
                  <a:gd fmla="val 50000" name="adj"/>
                </a:avLst>
              </a:prstGeom>
              <a:solidFill>
                <a:srgbClr val="6FD1E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55" name="Google Shape;355;p4"/>
              <p:cNvSpPr/>
              <p:nvPr/>
            </p:nvSpPr>
            <p:spPr>
              <a:xfrm>
                <a:off x="7548206" y="3756660"/>
                <a:ext cx="27432" cy="365760"/>
              </a:xfrm>
              <a:prstGeom prst="roundRect">
                <a:avLst>
                  <a:gd fmla="val 50000" name="adj"/>
                </a:avLst>
              </a:prstGeom>
              <a:solidFill>
                <a:srgbClr val="6FD1E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56" name="Google Shape;356;p4"/>
              <p:cNvSpPr/>
              <p:nvPr/>
            </p:nvSpPr>
            <p:spPr>
              <a:xfrm>
                <a:off x="7384246" y="3865978"/>
                <a:ext cx="27432" cy="365760"/>
              </a:xfrm>
              <a:prstGeom prst="roundRect">
                <a:avLst>
                  <a:gd fmla="val 50000" name="adj"/>
                </a:avLst>
              </a:prstGeom>
              <a:solidFill>
                <a:srgbClr val="6FD1E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57" name="Google Shape;357;p4"/>
              <p:cNvSpPr/>
              <p:nvPr/>
            </p:nvSpPr>
            <p:spPr>
              <a:xfrm>
                <a:off x="7830765" y="2899703"/>
                <a:ext cx="27432" cy="365760"/>
              </a:xfrm>
              <a:prstGeom prst="roundRect">
                <a:avLst>
                  <a:gd fmla="val 50000" name="adj"/>
                </a:avLst>
              </a:prstGeom>
              <a:solidFill>
                <a:srgbClr val="6FD1E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58" name="Google Shape;358;p4"/>
              <p:cNvSpPr/>
              <p:nvPr/>
            </p:nvSpPr>
            <p:spPr>
              <a:xfrm>
                <a:off x="7983166" y="3885615"/>
                <a:ext cx="27432" cy="365760"/>
              </a:xfrm>
              <a:prstGeom prst="roundRect">
                <a:avLst>
                  <a:gd fmla="val 50000" name="adj"/>
                </a:avLst>
              </a:prstGeom>
              <a:solidFill>
                <a:srgbClr val="6FD1E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grpSp>
        <p:grpSp>
          <p:nvGrpSpPr>
            <p:cNvPr id="359" name="Google Shape;359;p4"/>
            <p:cNvGrpSpPr/>
            <p:nvPr/>
          </p:nvGrpSpPr>
          <p:grpSpPr>
            <a:xfrm>
              <a:off x="2898745" y="5271362"/>
              <a:ext cx="302363" cy="682663"/>
              <a:chOff x="7384246" y="2899703"/>
              <a:chExt cx="626352" cy="1351672"/>
            </a:xfrm>
          </p:grpSpPr>
          <p:sp>
            <p:nvSpPr>
              <p:cNvPr id="360" name="Google Shape;360;p4"/>
              <p:cNvSpPr/>
              <p:nvPr/>
            </p:nvSpPr>
            <p:spPr>
              <a:xfrm>
                <a:off x="7400629" y="2939722"/>
                <a:ext cx="27432" cy="365760"/>
              </a:xfrm>
              <a:prstGeom prst="roundRect">
                <a:avLst>
                  <a:gd fmla="val 50000" name="adj"/>
                </a:avLst>
              </a:prstGeom>
              <a:solidFill>
                <a:srgbClr val="6FD1E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61" name="Google Shape;361;p4"/>
              <p:cNvSpPr/>
              <p:nvPr/>
            </p:nvSpPr>
            <p:spPr>
              <a:xfrm>
                <a:off x="7479712" y="3208020"/>
                <a:ext cx="27432" cy="640080"/>
              </a:xfrm>
              <a:prstGeom prst="roundRect">
                <a:avLst>
                  <a:gd fmla="val 50000" name="adj"/>
                </a:avLst>
              </a:prstGeom>
              <a:solidFill>
                <a:srgbClr val="6FD1E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62" name="Google Shape;362;p4"/>
              <p:cNvSpPr/>
              <p:nvPr/>
            </p:nvSpPr>
            <p:spPr>
              <a:xfrm>
                <a:off x="7589172" y="3070274"/>
                <a:ext cx="27432" cy="365760"/>
              </a:xfrm>
              <a:prstGeom prst="roundRect">
                <a:avLst>
                  <a:gd fmla="val 50000" name="adj"/>
                </a:avLst>
              </a:prstGeom>
              <a:solidFill>
                <a:srgbClr val="6FD1E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63" name="Google Shape;363;p4"/>
              <p:cNvSpPr/>
              <p:nvPr/>
            </p:nvSpPr>
            <p:spPr>
              <a:xfrm>
                <a:off x="7771871" y="3360420"/>
                <a:ext cx="27432" cy="365760"/>
              </a:xfrm>
              <a:prstGeom prst="roundRect">
                <a:avLst>
                  <a:gd fmla="val 50000" name="adj"/>
                </a:avLst>
              </a:prstGeom>
              <a:solidFill>
                <a:srgbClr val="6FD1E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64" name="Google Shape;364;p4"/>
              <p:cNvSpPr/>
              <p:nvPr/>
            </p:nvSpPr>
            <p:spPr>
              <a:xfrm>
                <a:off x="7902462" y="3208020"/>
                <a:ext cx="27432" cy="640080"/>
              </a:xfrm>
              <a:prstGeom prst="roundRect">
                <a:avLst>
                  <a:gd fmla="val 50000" name="adj"/>
                </a:avLst>
              </a:prstGeom>
              <a:solidFill>
                <a:srgbClr val="6FD1E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65" name="Google Shape;365;p4"/>
              <p:cNvSpPr/>
              <p:nvPr/>
            </p:nvSpPr>
            <p:spPr>
              <a:xfrm>
                <a:off x="7830766" y="3733215"/>
                <a:ext cx="27432" cy="365760"/>
              </a:xfrm>
              <a:prstGeom prst="roundRect">
                <a:avLst>
                  <a:gd fmla="val 50000" name="adj"/>
                </a:avLst>
              </a:prstGeom>
              <a:solidFill>
                <a:srgbClr val="6FD1E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66" name="Google Shape;366;p4"/>
              <p:cNvSpPr/>
              <p:nvPr/>
            </p:nvSpPr>
            <p:spPr>
              <a:xfrm>
                <a:off x="7673413" y="3573780"/>
                <a:ext cx="27432" cy="640080"/>
              </a:xfrm>
              <a:prstGeom prst="roundRect">
                <a:avLst>
                  <a:gd fmla="val 50000" name="adj"/>
                </a:avLst>
              </a:prstGeom>
              <a:solidFill>
                <a:srgbClr val="6FD1E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67" name="Google Shape;367;p4"/>
              <p:cNvSpPr/>
              <p:nvPr/>
            </p:nvSpPr>
            <p:spPr>
              <a:xfrm>
                <a:off x="7548206" y="3756660"/>
                <a:ext cx="27432" cy="365760"/>
              </a:xfrm>
              <a:prstGeom prst="roundRect">
                <a:avLst>
                  <a:gd fmla="val 50000" name="adj"/>
                </a:avLst>
              </a:prstGeom>
              <a:solidFill>
                <a:srgbClr val="6FD1E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68" name="Google Shape;368;p4"/>
              <p:cNvSpPr/>
              <p:nvPr/>
            </p:nvSpPr>
            <p:spPr>
              <a:xfrm>
                <a:off x="7384246" y="3865978"/>
                <a:ext cx="27432" cy="365760"/>
              </a:xfrm>
              <a:prstGeom prst="roundRect">
                <a:avLst>
                  <a:gd fmla="val 50000" name="adj"/>
                </a:avLst>
              </a:prstGeom>
              <a:solidFill>
                <a:srgbClr val="6FD1E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69" name="Google Shape;369;p4"/>
              <p:cNvSpPr/>
              <p:nvPr/>
            </p:nvSpPr>
            <p:spPr>
              <a:xfrm>
                <a:off x="7830765" y="2899703"/>
                <a:ext cx="27432" cy="365760"/>
              </a:xfrm>
              <a:prstGeom prst="roundRect">
                <a:avLst>
                  <a:gd fmla="val 50000" name="adj"/>
                </a:avLst>
              </a:prstGeom>
              <a:solidFill>
                <a:srgbClr val="6FD1E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70" name="Google Shape;370;p4"/>
              <p:cNvSpPr/>
              <p:nvPr/>
            </p:nvSpPr>
            <p:spPr>
              <a:xfrm>
                <a:off x="7983166" y="3885615"/>
                <a:ext cx="27432" cy="365760"/>
              </a:xfrm>
              <a:prstGeom prst="roundRect">
                <a:avLst>
                  <a:gd fmla="val 50000" name="adj"/>
                </a:avLst>
              </a:prstGeom>
              <a:solidFill>
                <a:srgbClr val="6FD1E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grpSp>
        <p:grpSp>
          <p:nvGrpSpPr>
            <p:cNvPr id="371" name="Google Shape;371;p4"/>
            <p:cNvGrpSpPr/>
            <p:nvPr/>
          </p:nvGrpSpPr>
          <p:grpSpPr>
            <a:xfrm>
              <a:off x="3366783" y="5271362"/>
              <a:ext cx="302363" cy="682663"/>
              <a:chOff x="7384246" y="2899703"/>
              <a:chExt cx="626352" cy="1351672"/>
            </a:xfrm>
          </p:grpSpPr>
          <p:sp>
            <p:nvSpPr>
              <p:cNvPr id="372" name="Google Shape;372;p4"/>
              <p:cNvSpPr/>
              <p:nvPr/>
            </p:nvSpPr>
            <p:spPr>
              <a:xfrm>
                <a:off x="7400629" y="2939722"/>
                <a:ext cx="27432" cy="365760"/>
              </a:xfrm>
              <a:prstGeom prst="roundRect">
                <a:avLst>
                  <a:gd fmla="val 50000" name="adj"/>
                </a:avLst>
              </a:prstGeom>
              <a:solidFill>
                <a:srgbClr val="6FD1E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73" name="Google Shape;373;p4"/>
              <p:cNvSpPr/>
              <p:nvPr/>
            </p:nvSpPr>
            <p:spPr>
              <a:xfrm>
                <a:off x="7479712" y="3208020"/>
                <a:ext cx="27432" cy="640080"/>
              </a:xfrm>
              <a:prstGeom prst="roundRect">
                <a:avLst>
                  <a:gd fmla="val 50000" name="adj"/>
                </a:avLst>
              </a:prstGeom>
              <a:solidFill>
                <a:srgbClr val="6FD1E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74" name="Google Shape;374;p4"/>
              <p:cNvSpPr/>
              <p:nvPr/>
            </p:nvSpPr>
            <p:spPr>
              <a:xfrm>
                <a:off x="7589172" y="3070274"/>
                <a:ext cx="27432" cy="365760"/>
              </a:xfrm>
              <a:prstGeom prst="roundRect">
                <a:avLst>
                  <a:gd fmla="val 50000" name="adj"/>
                </a:avLst>
              </a:prstGeom>
              <a:solidFill>
                <a:srgbClr val="6FD1E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75" name="Google Shape;375;p4"/>
              <p:cNvSpPr/>
              <p:nvPr/>
            </p:nvSpPr>
            <p:spPr>
              <a:xfrm>
                <a:off x="7771871" y="3360420"/>
                <a:ext cx="27432" cy="365760"/>
              </a:xfrm>
              <a:prstGeom prst="roundRect">
                <a:avLst>
                  <a:gd fmla="val 50000" name="adj"/>
                </a:avLst>
              </a:prstGeom>
              <a:solidFill>
                <a:srgbClr val="6FD1E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76" name="Google Shape;376;p4"/>
              <p:cNvSpPr/>
              <p:nvPr/>
            </p:nvSpPr>
            <p:spPr>
              <a:xfrm>
                <a:off x="7902462" y="3208020"/>
                <a:ext cx="27432" cy="640080"/>
              </a:xfrm>
              <a:prstGeom prst="roundRect">
                <a:avLst>
                  <a:gd fmla="val 50000" name="adj"/>
                </a:avLst>
              </a:prstGeom>
              <a:solidFill>
                <a:srgbClr val="6FD1E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77" name="Google Shape;377;p4"/>
              <p:cNvSpPr/>
              <p:nvPr/>
            </p:nvSpPr>
            <p:spPr>
              <a:xfrm>
                <a:off x="7830766" y="3733215"/>
                <a:ext cx="27432" cy="365760"/>
              </a:xfrm>
              <a:prstGeom prst="roundRect">
                <a:avLst>
                  <a:gd fmla="val 50000" name="adj"/>
                </a:avLst>
              </a:prstGeom>
              <a:solidFill>
                <a:srgbClr val="6FD1E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78" name="Google Shape;378;p4"/>
              <p:cNvSpPr/>
              <p:nvPr/>
            </p:nvSpPr>
            <p:spPr>
              <a:xfrm>
                <a:off x="7673413" y="3573780"/>
                <a:ext cx="27432" cy="640080"/>
              </a:xfrm>
              <a:prstGeom prst="roundRect">
                <a:avLst>
                  <a:gd fmla="val 50000" name="adj"/>
                </a:avLst>
              </a:prstGeom>
              <a:solidFill>
                <a:srgbClr val="6FD1E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79" name="Google Shape;379;p4"/>
              <p:cNvSpPr/>
              <p:nvPr/>
            </p:nvSpPr>
            <p:spPr>
              <a:xfrm>
                <a:off x="7548206" y="3756660"/>
                <a:ext cx="27432" cy="365760"/>
              </a:xfrm>
              <a:prstGeom prst="roundRect">
                <a:avLst>
                  <a:gd fmla="val 50000" name="adj"/>
                </a:avLst>
              </a:prstGeom>
              <a:solidFill>
                <a:srgbClr val="6FD1E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80" name="Google Shape;380;p4"/>
              <p:cNvSpPr/>
              <p:nvPr/>
            </p:nvSpPr>
            <p:spPr>
              <a:xfrm>
                <a:off x="7384246" y="3865978"/>
                <a:ext cx="27432" cy="365760"/>
              </a:xfrm>
              <a:prstGeom prst="roundRect">
                <a:avLst>
                  <a:gd fmla="val 50000" name="adj"/>
                </a:avLst>
              </a:prstGeom>
              <a:solidFill>
                <a:srgbClr val="6FD1E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81" name="Google Shape;381;p4"/>
              <p:cNvSpPr/>
              <p:nvPr/>
            </p:nvSpPr>
            <p:spPr>
              <a:xfrm>
                <a:off x="7830765" y="2899703"/>
                <a:ext cx="27432" cy="365760"/>
              </a:xfrm>
              <a:prstGeom prst="roundRect">
                <a:avLst>
                  <a:gd fmla="val 50000" name="adj"/>
                </a:avLst>
              </a:prstGeom>
              <a:solidFill>
                <a:srgbClr val="6FD1E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82" name="Google Shape;382;p4"/>
              <p:cNvSpPr/>
              <p:nvPr/>
            </p:nvSpPr>
            <p:spPr>
              <a:xfrm>
                <a:off x="7983166" y="3885615"/>
                <a:ext cx="27432" cy="365760"/>
              </a:xfrm>
              <a:prstGeom prst="roundRect">
                <a:avLst>
                  <a:gd fmla="val 50000" name="adj"/>
                </a:avLst>
              </a:prstGeom>
              <a:solidFill>
                <a:srgbClr val="6FD1E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grpSp>
        <p:pic>
          <p:nvPicPr>
            <p:cNvPr id="383" name="Google Shape;383;p4"/>
            <p:cNvPicPr preferRelativeResize="0"/>
            <p:nvPr/>
          </p:nvPicPr>
          <p:blipFill rotWithShape="1">
            <a:blip r:embed="rId3">
              <a:alphaModFix/>
            </a:blip>
            <a:srcRect b="0" l="0" r="0" t="0"/>
            <a:stretch/>
          </p:blipFill>
          <p:spPr>
            <a:xfrm>
              <a:off x="1843781" y="5671824"/>
              <a:ext cx="1940381" cy="308648"/>
            </a:xfrm>
            <a:prstGeom prst="rect">
              <a:avLst/>
            </a:prstGeom>
            <a:noFill/>
            <a:ln>
              <a:noFill/>
            </a:ln>
          </p:spPr>
        </p:pic>
      </p:grpSp>
      <p:sp>
        <p:nvSpPr>
          <p:cNvPr id="384" name="Google Shape;384;p4"/>
          <p:cNvSpPr/>
          <p:nvPr/>
        </p:nvSpPr>
        <p:spPr>
          <a:xfrm>
            <a:off x="3352442" y="1755605"/>
            <a:ext cx="962308" cy="962308"/>
          </a:xfrm>
          <a:prstGeom prst="ellipse">
            <a:avLst/>
          </a:prstGeom>
          <a:solidFill>
            <a:schemeClr val="accent3">
              <a:alpha val="20000"/>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85" name="Google Shape;385;p4"/>
          <p:cNvSpPr/>
          <p:nvPr/>
        </p:nvSpPr>
        <p:spPr>
          <a:xfrm>
            <a:off x="3588001" y="784221"/>
            <a:ext cx="656604" cy="656604"/>
          </a:xfrm>
          <a:prstGeom prst="ellipse">
            <a:avLst/>
          </a:prstGeom>
          <a:solidFill>
            <a:schemeClr val="accent1">
              <a:alpha val="20000"/>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86" name="Google Shape;386;p4"/>
          <p:cNvSpPr/>
          <p:nvPr/>
        </p:nvSpPr>
        <p:spPr>
          <a:xfrm>
            <a:off x="3268368" y="2443048"/>
            <a:ext cx="404592" cy="404592"/>
          </a:xfrm>
          <a:prstGeom prst="ellipse">
            <a:avLst/>
          </a:prstGeom>
          <a:solidFill>
            <a:schemeClr val="accent1">
              <a:alpha val="20000"/>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87" name="Google Shape;387;p4"/>
          <p:cNvSpPr/>
          <p:nvPr/>
        </p:nvSpPr>
        <p:spPr>
          <a:xfrm>
            <a:off x="2277581" y="2346642"/>
            <a:ext cx="498826" cy="498826"/>
          </a:xfrm>
          <a:prstGeom prst="ellipse">
            <a:avLst/>
          </a:prstGeom>
          <a:solidFill>
            <a:schemeClr val="accent1">
              <a:alpha val="20000"/>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88" name="Google Shape;388;p4"/>
          <p:cNvSpPr/>
          <p:nvPr/>
        </p:nvSpPr>
        <p:spPr>
          <a:xfrm>
            <a:off x="957555" y="2216048"/>
            <a:ext cx="1344768" cy="1344768"/>
          </a:xfrm>
          <a:prstGeom prst="ellipse">
            <a:avLst/>
          </a:prstGeom>
          <a:solidFill>
            <a:schemeClr val="accent1">
              <a:alpha val="20000"/>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89" name="Google Shape;389;p4"/>
          <p:cNvSpPr/>
          <p:nvPr/>
        </p:nvSpPr>
        <p:spPr>
          <a:xfrm>
            <a:off x="3374548" y="820529"/>
            <a:ext cx="331383" cy="331383"/>
          </a:xfrm>
          <a:prstGeom prst="ellipse">
            <a:avLst/>
          </a:prstGeom>
          <a:solidFill>
            <a:schemeClr val="accent3">
              <a:alpha val="20000"/>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90" name="Google Shape;390;p4"/>
          <p:cNvSpPr/>
          <p:nvPr/>
        </p:nvSpPr>
        <p:spPr>
          <a:xfrm>
            <a:off x="488566" y="619947"/>
            <a:ext cx="820878" cy="820878"/>
          </a:xfrm>
          <a:prstGeom prst="ellipse">
            <a:avLst/>
          </a:prstGeom>
          <a:solidFill>
            <a:schemeClr val="accent3">
              <a:alpha val="20000"/>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grpSp>
        <p:nvGrpSpPr>
          <p:cNvPr id="391" name="Google Shape;391;p4"/>
          <p:cNvGrpSpPr/>
          <p:nvPr/>
        </p:nvGrpSpPr>
        <p:grpSpPr>
          <a:xfrm>
            <a:off x="4658362" y="827652"/>
            <a:ext cx="450484" cy="450484"/>
            <a:chOff x="4266660" y="45289"/>
            <a:chExt cx="768290" cy="768290"/>
          </a:xfrm>
        </p:grpSpPr>
        <p:sp>
          <p:nvSpPr>
            <p:cNvPr id="392" name="Google Shape;392;p4"/>
            <p:cNvSpPr/>
            <p:nvPr/>
          </p:nvSpPr>
          <p:spPr>
            <a:xfrm>
              <a:off x="4266660" y="45289"/>
              <a:ext cx="768290" cy="768290"/>
            </a:xfrm>
            <a:custGeom>
              <a:rect b="b" l="l" r="r" t="t"/>
              <a:pathLst>
                <a:path extrusionOk="0" h="768290" w="768290">
                  <a:moveTo>
                    <a:pt x="583092" y="51758"/>
                  </a:moveTo>
                  <a:cubicBezTo>
                    <a:pt x="579857" y="80064"/>
                    <a:pt x="579048" y="105943"/>
                    <a:pt x="573387" y="131014"/>
                  </a:cubicBezTo>
                  <a:cubicBezTo>
                    <a:pt x="567726" y="153658"/>
                    <a:pt x="576622" y="160937"/>
                    <a:pt x="596031" y="164980"/>
                  </a:cubicBezTo>
                  <a:cubicBezTo>
                    <a:pt x="630807" y="172259"/>
                    <a:pt x="665582" y="183581"/>
                    <a:pt x="700357" y="188433"/>
                  </a:cubicBezTo>
                  <a:cubicBezTo>
                    <a:pt x="727854" y="192477"/>
                    <a:pt x="719766" y="202182"/>
                    <a:pt x="709253" y="215121"/>
                  </a:cubicBezTo>
                  <a:cubicBezTo>
                    <a:pt x="696313" y="232104"/>
                    <a:pt x="684991" y="249896"/>
                    <a:pt x="671243" y="265262"/>
                  </a:cubicBezTo>
                  <a:cubicBezTo>
                    <a:pt x="660729" y="277393"/>
                    <a:pt x="663156" y="283863"/>
                    <a:pt x="674478" y="293568"/>
                  </a:cubicBezTo>
                  <a:cubicBezTo>
                    <a:pt x="707636" y="323491"/>
                    <a:pt x="739985" y="355031"/>
                    <a:pt x="775569" y="388189"/>
                  </a:cubicBezTo>
                  <a:cubicBezTo>
                    <a:pt x="752115" y="398702"/>
                    <a:pt x="730280" y="410833"/>
                    <a:pt x="706827" y="417303"/>
                  </a:cubicBezTo>
                  <a:cubicBezTo>
                    <a:pt x="679330" y="425390"/>
                    <a:pt x="677713" y="439138"/>
                    <a:pt x="686609" y="463400"/>
                  </a:cubicBezTo>
                  <a:cubicBezTo>
                    <a:pt x="700357" y="500602"/>
                    <a:pt x="710062" y="539421"/>
                    <a:pt x="723002" y="580666"/>
                  </a:cubicBezTo>
                  <a:cubicBezTo>
                    <a:pt x="692270" y="577431"/>
                    <a:pt x="663156" y="576622"/>
                    <a:pt x="635659" y="571770"/>
                  </a:cubicBezTo>
                  <a:cubicBezTo>
                    <a:pt x="619484" y="569343"/>
                    <a:pt x="616250" y="572578"/>
                    <a:pt x="613015" y="587944"/>
                  </a:cubicBezTo>
                  <a:cubicBezTo>
                    <a:pt x="604119" y="631615"/>
                    <a:pt x="591988" y="675287"/>
                    <a:pt x="581474" y="719767"/>
                  </a:cubicBezTo>
                  <a:cubicBezTo>
                    <a:pt x="554786" y="707636"/>
                    <a:pt x="533759" y="687417"/>
                    <a:pt x="511115" y="670434"/>
                  </a:cubicBezTo>
                  <a:cubicBezTo>
                    <a:pt x="497367" y="659921"/>
                    <a:pt x="490897" y="661538"/>
                    <a:pt x="480384" y="673669"/>
                  </a:cubicBezTo>
                  <a:cubicBezTo>
                    <a:pt x="449652" y="706827"/>
                    <a:pt x="418112" y="739176"/>
                    <a:pt x="385762" y="773951"/>
                  </a:cubicBezTo>
                  <a:cubicBezTo>
                    <a:pt x="372823" y="744837"/>
                    <a:pt x="359883" y="719767"/>
                    <a:pt x="350179" y="692270"/>
                  </a:cubicBezTo>
                  <a:cubicBezTo>
                    <a:pt x="344517" y="676904"/>
                    <a:pt x="338048" y="676095"/>
                    <a:pt x="324299" y="680948"/>
                  </a:cubicBezTo>
                  <a:cubicBezTo>
                    <a:pt x="286289" y="693887"/>
                    <a:pt x="248279" y="704401"/>
                    <a:pt x="210269" y="716532"/>
                  </a:cubicBezTo>
                  <a:cubicBezTo>
                    <a:pt x="195712" y="720575"/>
                    <a:pt x="190051" y="718149"/>
                    <a:pt x="192477" y="701975"/>
                  </a:cubicBezTo>
                  <a:cubicBezTo>
                    <a:pt x="196521" y="680139"/>
                    <a:pt x="197329" y="658303"/>
                    <a:pt x="202182" y="637276"/>
                  </a:cubicBezTo>
                  <a:cubicBezTo>
                    <a:pt x="206225" y="619484"/>
                    <a:pt x="200564" y="613015"/>
                    <a:pt x="182772" y="609780"/>
                  </a:cubicBezTo>
                  <a:cubicBezTo>
                    <a:pt x="139910" y="601692"/>
                    <a:pt x="97856" y="590370"/>
                    <a:pt x="50950" y="579048"/>
                  </a:cubicBezTo>
                  <a:cubicBezTo>
                    <a:pt x="69550" y="553978"/>
                    <a:pt x="85725" y="530525"/>
                    <a:pt x="103517" y="508689"/>
                  </a:cubicBezTo>
                  <a:cubicBezTo>
                    <a:pt x="112413" y="497367"/>
                    <a:pt x="112413" y="490088"/>
                    <a:pt x="101091" y="480384"/>
                  </a:cubicBezTo>
                  <a:cubicBezTo>
                    <a:pt x="67124" y="449652"/>
                    <a:pt x="33966" y="418112"/>
                    <a:pt x="0" y="385763"/>
                  </a:cubicBezTo>
                  <a:cubicBezTo>
                    <a:pt x="25879" y="374440"/>
                    <a:pt x="48524" y="361501"/>
                    <a:pt x="73594" y="354222"/>
                  </a:cubicBezTo>
                  <a:cubicBezTo>
                    <a:pt x="96238" y="346944"/>
                    <a:pt x="98665" y="336430"/>
                    <a:pt x="91386" y="315403"/>
                  </a:cubicBezTo>
                  <a:cubicBezTo>
                    <a:pt x="77638" y="275776"/>
                    <a:pt x="66316" y="236148"/>
                    <a:pt x="53376" y="192477"/>
                  </a:cubicBezTo>
                  <a:cubicBezTo>
                    <a:pt x="84108" y="195712"/>
                    <a:pt x="112413" y="198947"/>
                    <a:pt x="140718" y="202182"/>
                  </a:cubicBezTo>
                  <a:cubicBezTo>
                    <a:pt x="154467" y="203799"/>
                    <a:pt x="160937" y="200564"/>
                    <a:pt x="164171" y="184390"/>
                  </a:cubicBezTo>
                  <a:cubicBezTo>
                    <a:pt x="173067" y="140718"/>
                    <a:pt x="184390" y="97047"/>
                    <a:pt x="195712" y="50950"/>
                  </a:cubicBezTo>
                  <a:cubicBezTo>
                    <a:pt x="217547" y="67124"/>
                    <a:pt x="239383" y="80064"/>
                    <a:pt x="257984" y="97856"/>
                  </a:cubicBezTo>
                  <a:cubicBezTo>
                    <a:pt x="277393" y="115648"/>
                    <a:pt x="287907" y="109987"/>
                    <a:pt x="303272" y="93004"/>
                  </a:cubicBezTo>
                  <a:cubicBezTo>
                    <a:pt x="329960" y="62272"/>
                    <a:pt x="359074" y="33158"/>
                    <a:pt x="389806" y="0"/>
                  </a:cubicBezTo>
                  <a:cubicBezTo>
                    <a:pt x="401128" y="25879"/>
                    <a:pt x="412450" y="50141"/>
                    <a:pt x="422155" y="74403"/>
                  </a:cubicBezTo>
                  <a:cubicBezTo>
                    <a:pt x="428625" y="92195"/>
                    <a:pt x="437521" y="97856"/>
                    <a:pt x="457739" y="91386"/>
                  </a:cubicBezTo>
                  <a:cubicBezTo>
                    <a:pt x="497367" y="75212"/>
                    <a:pt x="538612" y="64698"/>
                    <a:pt x="583092" y="51758"/>
                  </a:cubicBezTo>
                  <a:close/>
                </a:path>
              </a:pathLst>
            </a:custGeom>
            <a:solidFill>
              <a:srgbClr val="B2DC94"/>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sp>
          <p:nvSpPr>
            <p:cNvPr id="393" name="Google Shape;393;p4"/>
            <p:cNvSpPr/>
            <p:nvPr/>
          </p:nvSpPr>
          <p:spPr>
            <a:xfrm>
              <a:off x="4418684" y="198118"/>
              <a:ext cx="460974" cy="460974"/>
            </a:xfrm>
            <a:custGeom>
              <a:rect b="b" l="l" r="r" t="t"/>
              <a:pathLst>
                <a:path extrusionOk="0" h="460974" w="460974">
                  <a:moveTo>
                    <a:pt x="229695" y="463421"/>
                  </a:moveTo>
                  <a:cubicBezTo>
                    <a:pt x="112430" y="466655"/>
                    <a:pt x="-1601" y="369608"/>
                    <a:pt x="17" y="230507"/>
                  </a:cubicBezTo>
                  <a:cubicBezTo>
                    <a:pt x="1634" y="93833"/>
                    <a:pt x="110004" y="-1597"/>
                    <a:pt x="240209" y="20"/>
                  </a:cubicBezTo>
                  <a:cubicBezTo>
                    <a:pt x="363944" y="2446"/>
                    <a:pt x="469078" y="108390"/>
                    <a:pt x="466652" y="235360"/>
                  </a:cubicBezTo>
                  <a:cubicBezTo>
                    <a:pt x="462608" y="367991"/>
                    <a:pt x="354239" y="469082"/>
                    <a:pt x="229695" y="463421"/>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l">
                <a:spcBef>
                  <a:spcPts val="0"/>
                </a:spcBef>
                <a:spcAft>
                  <a:spcPts val="0"/>
                </a:spcAft>
                <a:buNone/>
              </a:pPr>
              <a:r>
                <a:t/>
              </a:r>
              <a:endParaRPr sz="1800">
                <a:solidFill>
                  <a:schemeClr val="dk1"/>
                </a:solidFill>
                <a:latin typeface="Calibri"/>
                <a:ea typeface="Calibri"/>
                <a:cs typeface="Calibri"/>
                <a:sym typeface="Calibri"/>
              </a:endParaRPr>
            </a:p>
          </p:txBody>
        </p:sp>
      </p:grpSp>
      <p:sp>
        <p:nvSpPr>
          <p:cNvPr id="394" name="Google Shape;394;p4"/>
          <p:cNvSpPr/>
          <p:nvPr/>
        </p:nvSpPr>
        <p:spPr>
          <a:xfrm>
            <a:off x="10917127" y="1344768"/>
            <a:ext cx="962308" cy="962308"/>
          </a:xfrm>
          <a:prstGeom prst="ellipse">
            <a:avLst/>
          </a:prstGeom>
          <a:solidFill>
            <a:schemeClr val="accent3">
              <a:alpha val="20000"/>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95" name="Google Shape;395;p4"/>
          <p:cNvSpPr/>
          <p:nvPr/>
        </p:nvSpPr>
        <p:spPr>
          <a:xfrm>
            <a:off x="10065955" y="425234"/>
            <a:ext cx="656604" cy="656604"/>
          </a:xfrm>
          <a:prstGeom prst="ellipse">
            <a:avLst/>
          </a:prstGeom>
          <a:solidFill>
            <a:schemeClr val="accent1">
              <a:alpha val="20000"/>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96" name="Google Shape;396;p4"/>
          <p:cNvSpPr/>
          <p:nvPr/>
        </p:nvSpPr>
        <p:spPr>
          <a:xfrm>
            <a:off x="10833053" y="2032211"/>
            <a:ext cx="404592" cy="404592"/>
          </a:xfrm>
          <a:prstGeom prst="ellipse">
            <a:avLst/>
          </a:prstGeom>
          <a:solidFill>
            <a:schemeClr val="accent1">
              <a:alpha val="20000"/>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97" name="Google Shape;397;p4"/>
          <p:cNvSpPr/>
          <p:nvPr/>
        </p:nvSpPr>
        <p:spPr>
          <a:xfrm>
            <a:off x="7966626" y="3138939"/>
            <a:ext cx="498826" cy="498826"/>
          </a:xfrm>
          <a:prstGeom prst="ellipse">
            <a:avLst/>
          </a:prstGeom>
          <a:solidFill>
            <a:schemeClr val="accent1">
              <a:alpha val="20000"/>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98" name="Google Shape;398;p4"/>
          <p:cNvSpPr/>
          <p:nvPr/>
        </p:nvSpPr>
        <p:spPr>
          <a:xfrm>
            <a:off x="8895307" y="2259770"/>
            <a:ext cx="1344768" cy="1344768"/>
          </a:xfrm>
          <a:prstGeom prst="ellipse">
            <a:avLst/>
          </a:prstGeom>
          <a:solidFill>
            <a:schemeClr val="accent1">
              <a:alpha val="20000"/>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399" name="Google Shape;399;p4"/>
          <p:cNvSpPr/>
          <p:nvPr/>
        </p:nvSpPr>
        <p:spPr>
          <a:xfrm>
            <a:off x="9852502" y="461542"/>
            <a:ext cx="331383" cy="331383"/>
          </a:xfrm>
          <a:prstGeom prst="ellipse">
            <a:avLst/>
          </a:prstGeom>
          <a:solidFill>
            <a:schemeClr val="accent3">
              <a:alpha val="20000"/>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sp>
        <p:nvSpPr>
          <p:cNvPr id="400" name="Google Shape;400;p4"/>
          <p:cNvSpPr/>
          <p:nvPr/>
        </p:nvSpPr>
        <p:spPr>
          <a:xfrm>
            <a:off x="8189802" y="576417"/>
            <a:ext cx="820878" cy="820878"/>
          </a:xfrm>
          <a:prstGeom prst="ellipse">
            <a:avLst/>
          </a:prstGeom>
          <a:solidFill>
            <a:schemeClr val="accent3">
              <a:alpha val="20000"/>
            </a:schemeClr>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Calibri"/>
              <a:ea typeface="Calibri"/>
              <a:cs typeface="Calibri"/>
              <a:sym typeface="Calibri"/>
            </a:endParaRPr>
          </a:p>
        </p:txBody>
      </p:sp>
      <p:pic>
        <p:nvPicPr>
          <p:cNvPr id="401" name="Google Shape;401;p4"/>
          <p:cNvPicPr preferRelativeResize="0"/>
          <p:nvPr/>
        </p:nvPicPr>
        <p:blipFill rotWithShape="1">
          <a:blip r:embed="rId4">
            <a:alphaModFix/>
          </a:blip>
          <a:srcRect b="0" l="0" r="0" t="0"/>
          <a:stretch/>
        </p:blipFill>
        <p:spPr>
          <a:xfrm>
            <a:off x="10770781" y="194317"/>
            <a:ext cx="1197611" cy="1179352"/>
          </a:xfrm>
          <a:prstGeom prst="rect">
            <a:avLst/>
          </a:prstGeom>
          <a:noFill/>
          <a:ln>
            <a:noFill/>
          </a:ln>
          <a:effectLst>
            <a:outerShdw blurRad="292100" rotWithShape="0" algn="tl" dir="2700000" dist="139700">
              <a:srgbClr val="333333">
                <a:alpha val="64705"/>
              </a:srgbClr>
            </a:outerShdw>
          </a:effectLst>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06" name="Shape 406"/>
        <p:cNvGrpSpPr/>
        <p:nvPr/>
      </p:nvGrpSpPr>
      <p:grpSpPr>
        <a:xfrm>
          <a:off x="0" y="0"/>
          <a:ext cx="0" cy="0"/>
          <a:chOff x="0" y="0"/>
          <a:chExt cx="0" cy="0"/>
        </a:xfrm>
      </p:grpSpPr>
      <p:sp>
        <p:nvSpPr>
          <p:cNvPr id="407" name="Google Shape;407;p5"/>
          <p:cNvSpPr txBox="1"/>
          <p:nvPr>
            <p:ph idx="1" type="body"/>
          </p:nvPr>
        </p:nvSpPr>
        <p:spPr>
          <a:xfrm>
            <a:off x="398687" y="798769"/>
            <a:ext cx="11573197" cy="724247"/>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rgbClr val="262626"/>
              </a:buClr>
              <a:buSzPts val="4000"/>
              <a:buNone/>
            </a:pPr>
            <a:r>
              <a:rPr lang="iw-IL" sz="4000">
                <a:latin typeface="Arial"/>
                <a:ea typeface="Arial"/>
                <a:cs typeface="Arial"/>
                <a:sym typeface="Arial"/>
              </a:rPr>
              <a:t>עקרון הרציפות, ח.עומר וא. נחי</a:t>
            </a:r>
            <a:endParaRPr sz="4000"/>
          </a:p>
        </p:txBody>
      </p:sp>
      <p:sp>
        <p:nvSpPr>
          <p:cNvPr id="408" name="Google Shape;408;p5"/>
          <p:cNvSpPr/>
          <p:nvPr/>
        </p:nvSpPr>
        <p:spPr>
          <a:xfrm>
            <a:off x="0" y="1639743"/>
            <a:ext cx="12192000" cy="2101047"/>
          </a:xfrm>
          <a:prstGeom prst="rect">
            <a:avLst/>
          </a:prstGeom>
          <a:solidFill>
            <a:srgbClr val="75DED6"/>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2700">
              <a:solidFill>
                <a:schemeClr val="lt1"/>
              </a:solidFill>
              <a:latin typeface="Arial"/>
              <a:ea typeface="Arial"/>
              <a:cs typeface="Arial"/>
              <a:sym typeface="Arial"/>
            </a:endParaRPr>
          </a:p>
        </p:txBody>
      </p:sp>
      <p:graphicFrame>
        <p:nvGraphicFramePr>
          <p:cNvPr id="409" name="Google Shape;409;p5"/>
          <p:cNvGraphicFramePr/>
          <p:nvPr/>
        </p:nvGraphicFramePr>
        <p:xfrm>
          <a:off x="1363338" y="1866071"/>
          <a:ext cx="1776017" cy="1728192"/>
        </p:xfrm>
        <a:graphic>
          <a:graphicData uri="http://schemas.openxmlformats.org/drawingml/2006/chart">
            <c:chart r:id="rId3"/>
          </a:graphicData>
        </a:graphic>
      </p:graphicFrame>
      <p:graphicFrame>
        <p:nvGraphicFramePr>
          <p:cNvPr id="410" name="Google Shape;410;p5"/>
          <p:cNvGraphicFramePr/>
          <p:nvPr/>
        </p:nvGraphicFramePr>
        <p:xfrm>
          <a:off x="3950532" y="1866071"/>
          <a:ext cx="1776017" cy="1728192"/>
        </p:xfrm>
        <a:graphic>
          <a:graphicData uri="http://schemas.openxmlformats.org/drawingml/2006/chart">
            <c:chart r:id="rId4"/>
          </a:graphicData>
        </a:graphic>
      </p:graphicFrame>
      <p:graphicFrame>
        <p:nvGraphicFramePr>
          <p:cNvPr id="411" name="Google Shape;411;p5"/>
          <p:cNvGraphicFramePr/>
          <p:nvPr/>
        </p:nvGraphicFramePr>
        <p:xfrm>
          <a:off x="6537726" y="1866071"/>
          <a:ext cx="1776017" cy="1728192"/>
        </p:xfrm>
        <a:graphic>
          <a:graphicData uri="http://schemas.openxmlformats.org/drawingml/2006/chart">
            <c:chart r:id="rId5"/>
          </a:graphicData>
        </a:graphic>
      </p:graphicFrame>
      <p:graphicFrame>
        <p:nvGraphicFramePr>
          <p:cNvPr id="412" name="Google Shape;412;p5"/>
          <p:cNvGraphicFramePr/>
          <p:nvPr/>
        </p:nvGraphicFramePr>
        <p:xfrm>
          <a:off x="9124919" y="1866071"/>
          <a:ext cx="1776017" cy="1728192"/>
        </p:xfrm>
        <a:graphic>
          <a:graphicData uri="http://schemas.openxmlformats.org/drawingml/2006/chart">
            <c:chart r:id="rId6"/>
          </a:graphicData>
        </a:graphic>
      </p:graphicFrame>
      <p:grpSp>
        <p:nvGrpSpPr>
          <p:cNvPr id="413" name="Google Shape;413;p5"/>
          <p:cNvGrpSpPr/>
          <p:nvPr/>
        </p:nvGrpSpPr>
        <p:grpSpPr>
          <a:xfrm>
            <a:off x="920929" y="4323845"/>
            <a:ext cx="10359751" cy="216024"/>
            <a:chOff x="-429947" y="3284984"/>
            <a:chExt cx="10359751" cy="216024"/>
          </a:xfrm>
        </p:grpSpPr>
        <p:sp>
          <p:nvSpPr>
            <p:cNvPr id="414" name="Google Shape;414;p5"/>
            <p:cNvSpPr/>
            <p:nvPr/>
          </p:nvSpPr>
          <p:spPr>
            <a:xfrm>
              <a:off x="-260984" y="3284984"/>
              <a:ext cx="10190788" cy="216024"/>
            </a:xfrm>
            <a:prstGeom prst="rightArrow">
              <a:avLst>
                <a:gd fmla="val 45068" name="adj1"/>
                <a:gd fmla="val 92298" name="adj2"/>
              </a:avLst>
            </a:prstGeom>
            <a:solidFill>
              <a:schemeClr val="accent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2700">
                <a:solidFill>
                  <a:schemeClr val="lt1"/>
                </a:solidFill>
                <a:latin typeface="Arial"/>
                <a:ea typeface="Arial"/>
                <a:cs typeface="Arial"/>
                <a:sym typeface="Arial"/>
              </a:endParaRPr>
            </a:p>
          </p:txBody>
        </p:sp>
        <p:sp>
          <p:nvSpPr>
            <p:cNvPr id="415" name="Google Shape;415;p5"/>
            <p:cNvSpPr/>
            <p:nvPr/>
          </p:nvSpPr>
          <p:spPr>
            <a:xfrm>
              <a:off x="-429947" y="3284984"/>
              <a:ext cx="216024" cy="216024"/>
            </a:xfrm>
            <a:prstGeom prst="ellipse">
              <a:avLst/>
            </a:prstGeom>
            <a:solidFill>
              <a:schemeClr val="accent5"/>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2700">
                <a:solidFill>
                  <a:schemeClr val="lt1"/>
                </a:solidFill>
                <a:latin typeface="Arial"/>
                <a:ea typeface="Arial"/>
                <a:cs typeface="Arial"/>
                <a:sym typeface="Arial"/>
              </a:endParaRPr>
            </a:p>
          </p:txBody>
        </p:sp>
      </p:grpSp>
      <p:sp>
        <p:nvSpPr>
          <p:cNvPr id="416" name="Google Shape;416;p5"/>
          <p:cNvSpPr/>
          <p:nvPr/>
        </p:nvSpPr>
        <p:spPr>
          <a:xfrm rot="10800000">
            <a:off x="1390877" y="3540499"/>
            <a:ext cx="1720936" cy="653876"/>
          </a:xfrm>
          <a:custGeom>
            <a:rect b="b" l="l" r="r" t="t"/>
            <a:pathLst>
              <a:path extrusionOk="0" h="561182" w="1574677">
                <a:moveTo>
                  <a:pt x="0" y="0"/>
                </a:moveTo>
                <a:lnTo>
                  <a:pt x="1574677" y="0"/>
                </a:lnTo>
                <a:lnTo>
                  <a:pt x="1574677" y="360040"/>
                </a:lnTo>
                <a:lnTo>
                  <a:pt x="887910" y="360040"/>
                </a:lnTo>
                <a:lnTo>
                  <a:pt x="787339" y="561182"/>
                </a:lnTo>
                <a:lnTo>
                  <a:pt x="686768" y="360040"/>
                </a:lnTo>
                <a:lnTo>
                  <a:pt x="0" y="360040"/>
                </a:lnTo>
                <a:close/>
              </a:path>
            </a:pathLst>
          </a:cu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2700">
              <a:solidFill>
                <a:schemeClr val="lt1"/>
              </a:solidFill>
              <a:latin typeface="Arial"/>
              <a:ea typeface="Arial"/>
              <a:cs typeface="Arial"/>
              <a:sym typeface="Arial"/>
            </a:endParaRPr>
          </a:p>
        </p:txBody>
      </p:sp>
      <p:sp>
        <p:nvSpPr>
          <p:cNvPr id="417" name="Google Shape;417;p5"/>
          <p:cNvSpPr txBox="1"/>
          <p:nvPr/>
        </p:nvSpPr>
        <p:spPr>
          <a:xfrm>
            <a:off x="1284272" y="3805525"/>
            <a:ext cx="1965488" cy="338554"/>
          </a:xfrm>
          <a:prstGeom prst="rect">
            <a:avLst/>
          </a:prstGeom>
          <a:noFill/>
          <a:ln>
            <a:noFill/>
          </a:ln>
        </p:spPr>
        <p:txBody>
          <a:bodyPr anchorCtr="0" anchor="ctr" bIns="45700" lIns="91425" spcFirstLastPara="1" rIns="91425" wrap="square" tIns="45700">
            <a:spAutoFit/>
          </a:bodyPr>
          <a:lstStyle/>
          <a:p>
            <a:pPr indent="0" lvl="0" marL="0" marR="0" rtl="0" algn="ctr">
              <a:spcBef>
                <a:spcPts val="0"/>
              </a:spcBef>
              <a:spcAft>
                <a:spcPts val="0"/>
              </a:spcAft>
              <a:buNone/>
            </a:pPr>
            <a:r>
              <a:rPr b="1" lang="iw-IL" sz="1600">
                <a:solidFill>
                  <a:schemeClr val="lt1"/>
                </a:solidFill>
                <a:latin typeface="Arial"/>
                <a:ea typeface="Arial"/>
                <a:cs typeface="Arial"/>
                <a:sym typeface="Arial"/>
              </a:rPr>
              <a:t>אישית והיסטורית</a:t>
            </a:r>
            <a:endParaRPr b="1" sz="1600">
              <a:solidFill>
                <a:schemeClr val="lt1"/>
              </a:solidFill>
              <a:latin typeface="Arial"/>
              <a:ea typeface="Arial"/>
              <a:cs typeface="Arial"/>
              <a:sym typeface="Arial"/>
            </a:endParaRPr>
          </a:p>
        </p:txBody>
      </p:sp>
      <p:sp>
        <p:nvSpPr>
          <p:cNvPr id="418" name="Google Shape;418;p5"/>
          <p:cNvSpPr/>
          <p:nvPr/>
        </p:nvSpPr>
        <p:spPr>
          <a:xfrm rot="10800000">
            <a:off x="3905801" y="3527633"/>
            <a:ext cx="1720936" cy="646716"/>
          </a:xfrm>
          <a:custGeom>
            <a:rect b="b" l="l" r="r" t="t"/>
            <a:pathLst>
              <a:path extrusionOk="0" h="561182" w="1574677">
                <a:moveTo>
                  <a:pt x="0" y="0"/>
                </a:moveTo>
                <a:lnTo>
                  <a:pt x="1574677" y="0"/>
                </a:lnTo>
                <a:lnTo>
                  <a:pt x="1574677" y="360040"/>
                </a:lnTo>
                <a:lnTo>
                  <a:pt x="887910" y="360040"/>
                </a:lnTo>
                <a:lnTo>
                  <a:pt x="787339" y="561182"/>
                </a:lnTo>
                <a:lnTo>
                  <a:pt x="686768" y="360040"/>
                </a:lnTo>
                <a:lnTo>
                  <a:pt x="0" y="360040"/>
                </a:lnTo>
                <a:close/>
              </a:path>
            </a:pathLst>
          </a:cu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2700">
              <a:solidFill>
                <a:schemeClr val="lt1"/>
              </a:solidFill>
              <a:latin typeface="Arial"/>
              <a:ea typeface="Arial"/>
              <a:cs typeface="Arial"/>
              <a:sym typeface="Arial"/>
            </a:endParaRPr>
          </a:p>
        </p:txBody>
      </p:sp>
      <p:sp>
        <p:nvSpPr>
          <p:cNvPr id="419" name="Google Shape;419;p5"/>
          <p:cNvSpPr txBox="1"/>
          <p:nvPr/>
        </p:nvSpPr>
        <p:spPr>
          <a:xfrm>
            <a:off x="4211714" y="3805525"/>
            <a:ext cx="1253654" cy="338554"/>
          </a:xfrm>
          <a:prstGeom prst="rect">
            <a:avLst/>
          </a:prstGeom>
          <a:noFill/>
          <a:ln>
            <a:noFill/>
          </a:ln>
        </p:spPr>
        <p:txBody>
          <a:bodyPr anchorCtr="0" anchor="ctr" bIns="45700" lIns="91425" spcFirstLastPara="1" rIns="91425" wrap="square" tIns="45700">
            <a:spAutoFit/>
          </a:bodyPr>
          <a:lstStyle/>
          <a:p>
            <a:pPr indent="0" lvl="0" marL="0" marR="0" rtl="0" algn="ctr">
              <a:spcBef>
                <a:spcPts val="0"/>
              </a:spcBef>
              <a:spcAft>
                <a:spcPts val="0"/>
              </a:spcAft>
              <a:buNone/>
            </a:pPr>
            <a:r>
              <a:rPr b="1" lang="iw-IL" sz="1600">
                <a:solidFill>
                  <a:schemeClr val="lt1"/>
                </a:solidFill>
                <a:latin typeface="Arial"/>
                <a:ea typeface="Arial"/>
                <a:cs typeface="Arial"/>
                <a:sym typeface="Arial"/>
              </a:rPr>
              <a:t>חברתית</a:t>
            </a:r>
            <a:endParaRPr b="1" sz="1600">
              <a:solidFill>
                <a:schemeClr val="lt1"/>
              </a:solidFill>
              <a:latin typeface="Arial"/>
              <a:ea typeface="Arial"/>
              <a:cs typeface="Arial"/>
              <a:sym typeface="Arial"/>
            </a:endParaRPr>
          </a:p>
        </p:txBody>
      </p:sp>
      <p:sp>
        <p:nvSpPr>
          <p:cNvPr id="420" name="Google Shape;420;p5"/>
          <p:cNvSpPr/>
          <p:nvPr/>
        </p:nvSpPr>
        <p:spPr>
          <a:xfrm rot="10800000">
            <a:off x="6565265" y="3548563"/>
            <a:ext cx="1720936" cy="625933"/>
          </a:xfrm>
          <a:custGeom>
            <a:rect b="b" l="l" r="r" t="t"/>
            <a:pathLst>
              <a:path extrusionOk="0" h="561182" w="1574677">
                <a:moveTo>
                  <a:pt x="0" y="0"/>
                </a:moveTo>
                <a:lnTo>
                  <a:pt x="1574677" y="0"/>
                </a:lnTo>
                <a:lnTo>
                  <a:pt x="1574677" y="360040"/>
                </a:lnTo>
                <a:lnTo>
                  <a:pt x="887910" y="360040"/>
                </a:lnTo>
                <a:lnTo>
                  <a:pt x="787339" y="561182"/>
                </a:lnTo>
                <a:lnTo>
                  <a:pt x="686768" y="360040"/>
                </a:lnTo>
                <a:lnTo>
                  <a:pt x="0" y="360040"/>
                </a:lnTo>
                <a:close/>
              </a:path>
            </a:pathLst>
          </a:cu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2700">
              <a:solidFill>
                <a:schemeClr val="lt1"/>
              </a:solidFill>
              <a:latin typeface="Arial"/>
              <a:ea typeface="Arial"/>
              <a:cs typeface="Arial"/>
              <a:sym typeface="Arial"/>
            </a:endParaRPr>
          </a:p>
        </p:txBody>
      </p:sp>
      <p:sp>
        <p:nvSpPr>
          <p:cNvPr id="421" name="Google Shape;421;p5"/>
          <p:cNvSpPr txBox="1"/>
          <p:nvPr/>
        </p:nvSpPr>
        <p:spPr>
          <a:xfrm>
            <a:off x="6798908" y="3805525"/>
            <a:ext cx="1253654" cy="338554"/>
          </a:xfrm>
          <a:prstGeom prst="rect">
            <a:avLst/>
          </a:prstGeom>
          <a:noFill/>
          <a:ln>
            <a:noFill/>
          </a:ln>
        </p:spPr>
        <p:txBody>
          <a:bodyPr anchorCtr="0" anchor="ctr" bIns="45700" lIns="91425" spcFirstLastPara="1" rIns="91425" wrap="square" tIns="45700">
            <a:spAutoFit/>
          </a:bodyPr>
          <a:lstStyle/>
          <a:p>
            <a:pPr indent="0" lvl="0" marL="0" marR="0" rtl="0" algn="ctr">
              <a:spcBef>
                <a:spcPts val="0"/>
              </a:spcBef>
              <a:spcAft>
                <a:spcPts val="0"/>
              </a:spcAft>
              <a:buNone/>
            </a:pPr>
            <a:r>
              <a:rPr b="1" lang="iw-IL" sz="1600">
                <a:solidFill>
                  <a:schemeClr val="lt1"/>
                </a:solidFill>
                <a:latin typeface="Arial"/>
                <a:ea typeface="Arial"/>
                <a:cs typeface="Arial"/>
                <a:sym typeface="Arial"/>
              </a:rPr>
              <a:t>התפקיד</a:t>
            </a:r>
            <a:endParaRPr b="1" sz="1600">
              <a:solidFill>
                <a:schemeClr val="lt1"/>
              </a:solidFill>
              <a:latin typeface="Arial"/>
              <a:ea typeface="Arial"/>
              <a:cs typeface="Arial"/>
              <a:sym typeface="Arial"/>
            </a:endParaRPr>
          </a:p>
        </p:txBody>
      </p:sp>
      <p:sp>
        <p:nvSpPr>
          <p:cNvPr id="422" name="Google Shape;422;p5"/>
          <p:cNvSpPr/>
          <p:nvPr/>
        </p:nvSpPr>
        <p:spPr>
          <a:xfrm rot="10800000">
            <a:off x="9152458" y="3559453"/>
            <a:ext cx="1720936" cy="615043"/>
          </a:xfrm>
          <a:custGeom>
            <a:rect b="b" l="l" r="r" t="t"/>
            <a:pathLst>
              <a:path extrusionOk="0" h="561182" w="1574677">
                <a:moveTo>
                  <a:pt x="0" y="0"/>
                </a:moveTo>
                <a:lnTo>
                  <a:pt x="1574677" y="0"/>
                </a:lnTo>
                <a:lnTo>
                  <a:pt x="1574677" y="360040"/>
                </a:lnTo>
                <a:lnTo>
                  <a:pt x="887910" y="360040"/>
                </a:lnTo>
                <a:lnTo>
                  <a:pt x="787339" y="561182"/>
                </a:lnTo>
                <a:lnTo>
                  <a:pt x="686768" y="360040"/>
                </a:lnTo>
                <a:lnTo>
                  <a:pt x="0" y="360040"/>
                </a:lnTo>
                <a:close/>
              </a:path>
            </a:pathLst>
          </a:cu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2700">
              <a:solidFill>
                <a:schemeClr val="lt1"/>
              </a:solidFill>
              <a:latin typeface="Arial"/>
              <a:ea typeface="Arial"/>
              <a:cs typeface="Arial"/>
              <a:sym typeface="Arial"/>
            </a:endParaRPr>
          </a:p>
        </p:txBody>
      </p:sp>
      <p:sp>
        <p:nvSpPr>
          <p:cNvPr id="423" name="Google Shape;423;p5"/>
          <p:cNvSpPr txBox="1"/>
          <p:nvPr/>
        </p:nvSpPr>
        <p:spPr>
          <a:xfrm>
            <a:off x="9386100" y="3805525"/>
            <a:ext cx="1253654" cy="338554"/>
          </a:xfrm>
          <a:prstGeom prst="rect">
            <a:avLst/>
          </a:prstGeom>
          <a:noFill/>
          <a:ln>
            <a:noFill/>
          </a:ln>
        </p:spPr>
        <p:txBody>
          <a:bodyPr anchorCtr="0" anchor="ctr" bIns="45700" lIns="91425" spcFirstLastPara="1" rIns="91425" wrap="square" tIns="45700">
            <a:spAutoFit/>
          </a:bodyPr>
          <a:lstStyle/>
          <a:p>
            <a:pPr indent="0" lvl="0" marL="0" marR="0" rtl="0" algn="ctr">
              <a:spcBef>
                <a:spcPts val="0"/>
              </a:spcBef>
              <a:spcAft>
                <a:spcPts val="0"/>
              </a:spcAft>
              <a:buNone/>
            </a:pPr>
            <a:r>
              <a:rPr b="1" lang="iw-IL" sz="1600">
                <a:solidFill>
                  <a:schemeClr val="lt1"/>
                </a:solidFill>
                <a:latin typeface="Arial"/>
                <a:ea typeface="Arial"/>
                <a:cs typeface="Arial"/>
                <a:sym typeface="Arial"/>
              </a:rPr>
              <a:t>קוגניטיבית</a:t>
            </a:r>
            <a:endParaRPr b="1" sz="1600">
              <a:solidFill>
                <a:schemeClr val="lt1"/>
              </a:solidFill>
              <a:latin typeface="Arial"/>
              <a:ea typeface="Arial"/>
              <a:cs typeface="Arial"/>
              <a:sym typeface="Arial"/>
            </a:endParaRPr>
          </a:p>
        </p:txBody>
      </p:sp>
      <p:grpSp>
        <p:nvGrpSpPr>
          <p:cNvPr id="424" name="Google Shape;424;p5"/>
          <p:cNvGrpSpPr/>
          <p:nvPr/>
        </p:nvGrpSpPr>
        <p:grpSpPr>
          <a:xfrm>
            <a:off x="379998" y="4954432"/>
            <a:ext cx="2861460" cy="1268136"/>
            <a:chOff x="-317638" y="4693898"/>
            <a:chExt cx="2861460" cy="1268136"/>
          </a:xfrm>
        </p:grpSpPr>
        <p:sp>
          <p:nvSpPr>
            <p:cNvPr id="425" name="Google Shape;425;p5"/>
            <p:cNvSpPr txBox="1"/>
            <p:nvPr/>
          </p:nvSpPr>
          <p:spPr>
            <a:xfrm>
              <a:off x="-317638" y="4693898"/>
              <a:ext cx="2856632" cy="307777"/>
            </a:xfrm>
            <a:prstGeom prst="rect">
              <a:avLst/>
            </a:prstGeom>
            <a:noFill/>
            <a:ln>
              <a:noFill/>
            </a:ln>
          </p:spPr>
          <p:txBody>
            <a:bodyPr anchorCtr="0" anchor="ctr" bIns="45700" lIns="91425" spcFirstLastPara="1" rIns="91425" wrap="square" tIns="45700">
              <a:spAutoFit/>
            </a:bodyPr>
            <a:lstStyle/>
            <a:p>
              <a:pPr indent="0" lvl="0" marL="0" marR="0" rtl="1" algn="r">
                <a:spcBef>
                  <a:spcPts val="0"/>
                </a:spcBef>
                <a:spcAft>
                  <a:spcPts val="0"/>
                </a:spcAft>
                <a:buNone/>
              </a:pPr>
              <a:r>
                <a:rPr b="1" lang="iw-IL" sz="1400">
                  <a:solidFill>
                    <a:srgbClr val="3F3F3F"/>
                  </a:solidFill>
                  <a:latin typeface="Arial"/>
                  <a:ea typeface="Arial"/>
                  <a:cs typeface="Arial"/>
                  <a:sym typeface="Arial"/>
                </a:rPr>
                <a:t>רציפות אישית והיסטורית</a:t>
              </a:r>
              <a:endParaRPr b="1" sz="1400">
                <a:solidFill>
                  <a:srgbClr val="3F3F3F"/>
                </a:solidFill>
                <a:latin typeface="Arial"/>
                <a:ea typeface="Arial"/>
                <a:cs typeface="Arial"/>
                <a:sym typeface="Arial"/>
              </a:endParaRPr>
            </a:p>
          </p:txBody>
        </p:sp>
        <p:sp>
          <p:nvSpPr>
            <p:cNvPr id="426" name="Google Shape;426;p5"/>
            <p:cNvSpPr txBox="1"/>
            <p:nvPr/>
          </p:nvSpPr>
          <p:spPr>
            <a:xfrm>
              <a:off x="832543" y="4946371"/>
              <a:ext cx="1711279" cy="1015663"/>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lang="iw-IL" sz="1200">
                  <a:solidFill>
                    <a:srgbClr val="3F3F3F"/>
                  </a:solidFill>
                  <a:latin typeface="Arial"/>
                  <a:ea typeface="Arial"/>
                  <a:cs typeface="Arial"/>
                  <a:sym typeface="Arial"/>
                </a:rPr>
                <a:t>האמונות שלנו בנוגע לעצמנו, משפחתנו וקהילתנו.</a:t>
              </a:r>
              <a:endParaRPr/>
            </a:p>
            <a:p>
              <a:pPr indent="0" lvl="0" marL="0" marR="0" rtl="1" algn="r">
                <a:spcBef>
                  <a:spcPts val="0"/>
                </a:spcBef>
                <a:spcAft>
                  <a:spcPts val="0"/>
                </a:spcAft>
                <a:buNone/>
              </a:pPr>
              <a:r>
                <a:rPr lang="iw-IL" sz="1200">
                  <a:solidFill>
                    <a:srgbClr val="3F3F3F"/>
                  </a:solidFill>
                  <a:latin typeface="Arial"/>
                  <a:ea typeface="Arial"/>
                  <a:cs typeface="Arial"/>
                  <a:sym typeface="Arial"/>
                </a:rPr>
                <a:t>התפיסה שלנו את המזג שלנו</a:t>
              </a:r>
              <a:endParaRPr sz="1200">
                <a:solidFill>
                  <a:srgbClr val="3F3F3F"/>
                </a:solidFill>
                <a:latin typeface="Arial"/>
                <a:ea typeface="Arial"/>
                <a:cs typeface="Arial"/>
                <a:sym typeface="Arial"/>
              </a:endParaRPr>
            </a:p>
          </p:txBody>
        </p:sp>
      </p:grpSp>
      <p:sp>
        <p:nvSpPr>
          <p:cNvPr id="427" name="Google Shape;427;p5"/>
          <p:cNvSpPr txBox="1"/>
          <p:nvPr/>
        </p:nvSpPr>
        <p:spPr>
          <a:xfrm>
            <a:off x="1390943" y="4572492"/>
            <a:ext cx="1720804" cy="400110"/>
          </a:xfrm>
          <a:prstGeom prst="rect">
            <a:avLst/>
          </a:prstGeom>
          <a:noFill/>
          <a:ln>
            <a:noFill/>
          </a:ln>
        </p:spPr>
        <p:txBody>
          <a:bodyPr anchorCtr="0" anchor="ctr" bIns="45700" lIns="91425" spcFirstLastPara="1" rIns="91425" wrap="square" tIns="45700">
            <a:spAutoFit/>
          </a:bodyPr>
          <a:lstStyle/>
          <a:p>
            <a:pPr indent="0" lvl="0" marL="0" marR="0" rtl="0" algn="l">
              <a:spcBef>
                <a:spcPts val="0"/>
              </a:spcBef>
              <a:spcAft>
                <a:spcPts val="0"/>
              </a:spcAft>
              <a:buNone/>
            </a:pPr>
            <a:r>
              <a:rPr b="1" lang="iw-IL" sz="2000">
                <a:solidFill>
                  <a:schemeClr val="accent1"/>
                </a:solidFill>
                <a:latin typeface="Arial"/>
                <a:ea typeface="Arial"/>
                <a:cs typeface="Arial"/>
                <a:sym typeface="Arial"/>
              </a:rPr>
              <a:t>4</a:t>
            </a:r>
            <a:endParaRPr/>
          </a:p>
        </p:txBody>
      </p:sp>
      <p:grpSp>
        <p:nvGrpSpPr>
          <p:cNvPr id="428" name="Google Shape;428;p5"/>
          <p:cNvGrpSpPr/>
          <p:nvPr/>
        </p:nvGrpSpPr>
        <p:grpSpPr>
          <a:xfrm>
            <a:off x="3404702" y="4933242"/>
            <a:ext cx="2694772" cy="1104171"/>
            <a:chOff x="2169856" y="4693897"/>
            <a:chExt cx="2694772" cy="1104171"/>
          </a:xfrm>
        </p:grpSpPr>
        <p:sp>
          <p:nvSpPr>
            <p:cNvPr id="429" name="Google Shape;429;p5"/>
            <p:cNvSpPr txBox="1"/>
            <p:nvPr/>
          </p:nvSpPr>
          <p:spPr>
            <a:xfrm>
              <a:off x="2169856" y="4693897"/>
              <a:ext cx="2694772" cy="307777"/>
            </a:xfrm>
            <a:prstGeom prst="rect">
              <a:avLst/>
            </a:prstGeom>
            <a:noFill/>
            <a:ln>
              <a:noFill/>
            </a:ln>
          </p:spPr>
          <p:txBody>
            <a:bodyPr anchorCtr="0" anchor="ctr" bIns="45700" lIns="91425" spcFirstLastPara="1" rIns="91425" wrap="square" tIns="45700">
              <a:spAutoFit/>
            </a:bodyPr>
            <a:lstStyle/>
            <a:p>
              <a:pPr indent="0" lvl="0" marL="0" marR="0" rtl="1" algn="r">
                <a:spcBef>
                  <a:spcPts val="0"/>
                </a:spcBef>
                <a:spcAft>
                  <a:spcPts val="0"/>
                </a:spcAft>
                <a:buNone/>
              </a:pPr>
              <a:r>
                <a:rPr b="1" lang="iw-IL" sz="1400">
                  <a:solidFill>
                    <a:srgbClr val="3F3F3F"/>
                  </a:solidFill>
                  <a:latin typeface="Arial"/>
                  <a:ea typeface="Arial"/>
                  <a:cs typeface="Arial"/>
                  <a:sym typeface="Arial"/>
                </a:rPr>
                <a:t>רציפות חברתית ובינאישית</a:t>
              </a:r>
              <a:endParaRPr b="1" sz="1400">
                <a:solidFill>
                  <a:srgbClr val="3F3F3F"/>
                </a:solidFill>
                <a:latin typeface="Arial"/>
                <a:ea typeface="Arial"/>
                <a:cs typeface="Arial"/>
                <a:sym typeface="Arial"/>
              </a:endParaRPr>
            </a:p>
          </p:txBody>
        </p:sp>
        <p:sp>
          <p:nvSpPr>
            <p:cNvPr id="430" name="Google Shape;430;p5"/>
            <p:cNvSpPr txBox="1"/>
            <p:nvPr/>
          </p:nvSpPr>
          <p:spPr>
            <a:xfrm>
              <a:off x="2556342" y="4967071"/>
              <a:ext cx="2304811" cy="830997"/>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lang="iw-IL" sz="1200">
                  <a:solidFill>
                    <a:srgbClr val="3F3F3F"/>
                  </a:solidFill>
                  <a:latin typeface="Arial"/>
                  <a:ea typeface="Arial"/>
                  <a:cs typeface="Arial"/>
                  <a:sym typeface="Arial"/>
                </a:rPr>
                <a:t>משפחה, עבודה, חברים... היכולת להיות בקשר עם המארג החברתי שאנו משתייכים אליו</a:t>
              </a:r>
              <a:endParaRPr sz="1200">
                <a:solidFill>
                  <a:srgbClr val="3F3F3F"/>
                </a:solidFill>
                <a:latin typeface="Arial"/>
                <a:ea typeface="Arial"/>
                <a:cs typeface="Arial"/>
                <a:sym typeface="Arial"/>
              </a:endParaRPr>
            </a:p>
          </p:txBody>
        </p:sp>
      </p:grpSp>
      <p:sp>
        <p:nvSpPr>
          <p:cNvPr id="431" name="Google Shape;431;p5"/>
          <p:cNvSpPr txBox="1"/>
          <p:nvPr/>
        </p:nvSpPr>
        <p:spPr>
          <a:xfrm>
            <a:off x="3978137" y="4572492"/>
            <a:ext cx="1720804" cy="400110"/>
          </a:xfrm>
          <a:prstGeom prst="rect">
            <a:avLst/>
          </a:prstGeom>
          <a:noFill/>
          <a:ln>
            <a:noFill/>
          </a:ln>
        </p:spPr>
        <p:txBody>
          <a:bodyPr anchorCtr="0" anchor="ctr" bIns="45700" lIns="91425" spcFirstLastPara="1" rIns="91425" wrap="square" tIns="45700">
            <a:spAutoFit/>
          </a:bodyPr>
          <a:lstStyle/>
          <a:p>
            <a:pPr indent="0" lvl="0" marL="0" marR="0" rtl="0" algn="l">
              <a:spcBef>
                <a:spcPts val="0"/>
              </a:spcBef>
              <a:spcAft>
                <a:spcPts val="0"/>
              </a:spcAft>
              <a:buNone/>
            </a:pPr>
            <a:r>
              <a:rPr b="1" lang="iw-IL" sz="2000">
                <a:solidFill>
                  <a:schemeClr val="accent2"/>
                </a:solidFill>
                <a:latin typeface="Arial"/>
                <a:ea typeface="Arial"/>
                <a:cs typeface="Arial"/>
                <a:sym typeface="Arial"/>
              </a:rPr>
              <a:t>1</a:t>
            </a:r>
            <a:endParaRPr/>
          </a:p>
        </p:txBody>
      </p:sp>
      <p:grpSp>
        <p:nvGrpSpPr>
          <p:cNvPr id="432" name="Google Shape;432;p5"/>
          <p:cNvGrpSpPr/>
          <p:nvPr/>
        </p:nvGrpSpPr>
        <p:grpSpPr>
          <a:xfrm>
            <a:off x="6267546" y="4933242"/>
            <a:ext cx="2330354" cy="1658169"/>
            <a:chOff x="4475448" y="4693896"/>
            <a:chExt cx="2330354" cy="1658169"/>
          </a:xfrm>
        </p:grpSpPr>
        <p:sp>
          <p:nvSpPr>
            <p:cNvPr id="433" name="Google Shape;433;p5"/>
            <p:cNvSpPr txBox="1"/>
            <p:nvPr/>
          </p:nvSpPr>
          <p:spPr>
            <a:xfrm>
              <a:off x="4475448" y="4693896"/>
              <a:ext cx="2330354" cy="307777"/>
            </a:xfrm>
            <a:prstGeom prst="rect">
              <a:avLst/>
            </a:prstGeom>
            <a:noFill/>
            <a:ln>
              <a:noFill/>
            </a:ln>
          </p:spPr>
          <p:txBody>
            <a:bodyPr anchorCtr="0" anchor="ctr" bIns="45700" lIns="91425" spcFirstLastPara="1" rIns="91425" wrap="square" tIns="45700">
              <a:spAutoFit/>
            </a:bodyPr>
            <a:lstStyle/>
            <a:p>
              <a:pPr indent="0" lvl="0" marL="0" marR="0" rtl="1" algn="r">
                <a:spcBef>
                  <a:spcPts val="0"/>
                </a:spcBef>
                <a:spcAft>
                  <a:spcPts val="0"/>
                </a:spcAft>
                <a:buNone/>
              </a:pPr>
              <a:r>
                <a:rPr b="1" lang="iw-IL" sz="1400">
                  <a:solidFill>
                    <a:srgbClr val="3F3F3F"/>
                  </a:solidFill>
                  <a:latin typeface="Arial"/>
                  <a:ea typeface="Arial"/>
                  <a:cs typeface="Arial"/>
                  <a:sym typeface="Arial"/>
                </a:rPr>
                <a:t>רציפות התפקיד והתפקוד</a:t>
              </a:r>
              <a:endParaRPr b="1" sz="1400">
                <a:solidFill>
                  <a:srgbClr val="3F3F3F"/>
                </a:solidFill>
                <a:latin typeface="Arial"/>
                <a:ea typeface="Arial"/>
                <a:cs typeface="Arial"/>
                <a:sym typeface="Arial"/>
              </a:endParaRPr>
            </a:p>
          </p:txBody>
        </p:sp>
        <p:sp>
          <p:nvSpPr>
            <p:cNvPr id="434" name="Google Shape;434;p5"/>
            <p:cNvSpPr txBox="1"/>
            <p:nvPr/>
          </p:nvSpPr>
          <p:spPr>
            <a:xfrm>
              <a:off x="4773167" y="4967070"/>
              <a:ext cx="2032635" cy="1384995"/>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lang="iw-IL" sz="1200">
                  <a:solidFill>
                    <a:srgbClr val="3F3F3F"/>
                  </a:solidFill>
                  <a:latin typeface="Arial"/>
                  <a:ea typeface="Arial"/>
                  <a:cs typeface="Arial"/>
                  <a:sym typeface="Arial"/>
                </a:rPr>
                <a:t>התפקידים שאנו ממלאים במהלך חיינו: ילד, הורה, מקצוע... תפקידים המעניקים לנו תחושה של קביעות וקומפטנטיות. היכולת לבצע תפקיד ואת המשימות הכרוכות בתוכם</a:t>
              </a:r>
              <a:endParaRPr sz="1200">
                <a:solidFill>
                  <a:srgbClr val="3F3F3F"/>
                </a:solidFill>
                <a:latin typeface="Arial"/>
                <a:ea typeface="Arial"/>
                <a:cs typeface="Arial"/>
                <a:sym typeface="Arial"/>
              </a:endParaRPr>
            </a:p>
          </p:txBody>
        </p:sp>
      </p:grpSp>
      <p:sp>
        <p:nvSpPr>
          <p:cNvPr id="435" name="Google Shape;435;p5"/>
          <p:cNvSpPr txBox="1"/>
          <p:nvPr/>
        </p:nvSpPr>
        <p:spPr>
          <a:xfrm>
            <a:off x="6565331" y="4572492"/>
            <a:ext cx="1720804" cy="400110"/>
          </a:xfrm>
          <a:prstGeom prst="rect">
            <a:avLst/>
          </a:prstGeom>
          <a:noFill/>
          <a:ln>
            <a:noFill/>
          </a:ln>
        </p:spPr>
        <p:txBody>
          <a:bodyPr anchorCtr="0" anchor="ctr" bIns="45700" lIns="91425" spcFirstLastPara="1" rIns="91425" wrap="square" tIns="45700">
            <a:spAutoFit/>
          </a:bodyPr>
          <a:lstStyle/>
          <a:p>
            <a:pPr indent="0" lvl="0" marL="0" marR="0" rtl="0" algn="l">
              <a:spcBef>
                <a:spcPts val="0"/>
              </a:spcBef>
              <a:spcAft>
                <a:spcPts val="0"/>
              </a:spcAft>
              <a:buNone/>
            </a:pPr>
            <a:r>
              <a:rPr b="1" lang="iw-IL" sz="2000">
                <a:solidFill>
                  <a:schemeClr val="accent3"/>
                </a:solidFill>
                <a:latin typeface="Arial"/>
                <a:ea typeface="Arial"/>
                <a:cs typeface="Arial"/>
                <a:sym typeface="Arial"/>
              </a:rPr>
              <a:t>2</a:t>
            </a:r>
            <a:endParaRPr/>
          </a:p>
        </p:txBody>
      </p:sp>
      <p:grpSp>
        <p:nvGrpSpPr>
          <p:cNvPr id="436" name="Google Shape;436;p5"/>
          <p:cNvGrpSpPr/>
          <p:nvPr/>
        </p:nvGrpSpPr>
        <p:grpSpPr>
          <a:xfrm>
            <a:off x="9152458" y="4933242"/>
            <a:ext cx="1720936" cy="1288837"/>
            <a:chOff x="6803109" y="4693895"/>
            <a:chExt cx="1720936" cy="1288837"/>
          </a:xfrm>
        </p:grpSpPr>
        <p:sp>
          <p:nvSpPr>
            <p:cNvPr id="437" name="Google Shape;437;p5"/>
            <p:cNvSpPr txBox="1"/>
            <p:nvPr/>
          </p:nvSpPr>
          <p:spPr>
            <a:xfrm>
              <a:off x="6803241" y="4693895"/>
              <a:ext cx="1720804" cy="307777"/>
            </a:xfrm>
            <a:prstGeom prst="rect">
              <a:avLst/>
            </a:prstGeom>
            <a:noFill/>
            <a:ln>
              <a:noFill/>
            </a:ln>
          </p:spPr>
          <p:txBody>
            <a:bodyPr anchorCtr="0" anchor="ctr" bIns="45700" lIns="91425" spcFirstLastPara="1" rIns="91425" wrap="square" tIns="45700">
              <a:spAutoFit/>
            </a:bodyPr>
            <a:lstStyle/>
            <a:p>
              <a:pPr indent="0" lvl="0" marL="0" marR="0" rtl="1" algn="r">
                <a:spcBef>
                  <a:spcPts val="0"/>
                </a:spcBef>
                <a:spcAft>
                  <a:spcPts val="0"/>
                </a:spcAft>
                <a:buNone/>
              </a:pPr>
              <a:r>
                <a:rPr b="1" lang="iw-IL" sz="1400">
                  <a:solidFill>
                    <a:srgbClr val="3F3F3F"/>
                  </a:solidFill>
                  <a:latin typeface="Arial"/>
                  <a:ea typeface="Arial"/>
                  <a:cs typeface="Arial"/>
                  <a:sym typeface="Arial"/>
                </a:rPr>
                <a:t>רציפות קוגניטיבית</a:t>
              </a:r>
              <a:endParaRPr b="1" sz="1400">
                <a:solidFill>
                  <a:srgbClr val="3F3F3F"/>
                </a:solidFill>
                <a:latin typeface="Arial"/>
                <a:ea typeface="Arial"/>
                <a:cs typeface="Arial"/>
                <a:sym typeface="Arial"/>
              </a:endParaRPr>
            </a:p>
          </p:txBody>
        </p:sp>
        <p:sp>
          <p:nvSpPr>
            <p:cNvPr id="438" name="Google Shape;438;p5"/>
            <p:cNvSpPr txBox="1"/>
            <p:nvPr/>
          </p:nvSpPr>
          <p:spPr>
            <a:xfrm>
              <a:off x="6803109" y="4967069"/>
              <a:ext cx="1711279" cy="1015663"/>
            </a:xfrm>
            <a:prstGeom prst="rect">
              <a:avLst/>
            </a:prstGeom>
            <a:noFill/>
            <a:ln>
              <a:noFill/>
            </a:ln>
          </p:spPr>
          <p:txBody>
            <a:bodyPr anchorCtr="0" anchor="t" bIns="45700" lIns="91425" spcFirstLastPara="1" rIns="91425" wrap="square" tIns="45700">
              <a:spAutoFit/>
            </a:bodyPr>
            <a:lstStyle/>
            <a:p>
              <a:pPr indent="0" lvl="0" marL="0" marR="0" rtl="1" algn="r">
                <a:spcBef>
                  <a:spcPts val="0"/>
                </a:spcBef>
                <a:spcAft>
                  <a:spcPts val="0"/>
                </a:spcAft>
                <a:buNone/>
              </a:pPr>
              <a:r>
                <a:rPr lang="iw-IL" sz="1200">
                  <a:solidFill>
                    <a:srgbClr val="3F3F3F"/>
                  </a:solidFill>
                  <a:latin typeface="Arial"/>
                  <a:ea typeface="Arial"/>
                  <a:cs typeface="Arial"/>
                  <a:sym typeface="Arial"/>
                </a:rPr>
                <a:t>היכולת להסביר ולהבין את המציאות הסובבת אותנו: הידע שלנו על העולם, החוקים והנורמות</a:t>
              </a:r>
              <a:endParaRPr sz="1200">
                <a:solidFill>
                  <a:srgbClr val="3F3F3F"/>
                </a:solidFill>
                <a:latin typeface="Arial"/>
                <a:ea typeface="Arial"/>
                <a:cs typeface="Arial"/>
                <a:sym typeface="Arial"/>
              </a:endParaRPr>
            </a:p>
          </p:txBody>
        </p:sp>
      </p:grpSp>
      <p:sp>
        <p:nvSpPr>
          <p:cNvPr id="439" name="Google Shape;439;p5"/>
          <p:cNvSpPr txBox="1"/>
          <p:nvPr/>
        </p:nvSpPr>
        <p:spPr>
          <a:xfrm>
            <a:off x="9152524" y="4572492"/>
            <a:ext cx="1720804" cy="400110"/>
          </a:xfrm>
          <a:prstGeom prst="rect">
            <a:avLst/>
          </a:prstGeom>
          <a:noFill/>
          <a:ln>
            <a:noFill/>
          </a:ln>
        </p:spPr>
        <p:txBody>
          <a:bodyPr anchorCtr="0" anchor="ctr" bIns="45700" lIns="91425" spcFirstLastPara="1" rIns="91425" wrap="square" tIns="45700">
            <a:spAutoFit/>
          </a:bodyPr>
          <a:lstStyle/>
          <a:p>
            <a:pPr indent="0" lvl="0" marL="0" marR="0" rtl="0" algn="l">
              <a:spcBef>
                <a:spcPts val="0"/>
              </a:spcBef>
              <a:spcAft>
                <a:spcPts val="0"/>
              </a:spcAft>
              <a:buNone/>
            </a:pPr>
            <a:r>
              <a:rPr b="1" lang="iw-IL" sz="2000">
                <a:solidFill>
                  <a:schemeClr val="accent4"/>
                </a:solidFill>
                <a:latin typeface="Arial"/>
                <a:ea typeface="Arial"/>
                <a:cs typeface="Arial"/>
                <a:sym typeface="Arial"/>
              </a:rPr>
              <a:t>3</a:t>
            </a:r>
            <a:endParaRPr/>
          </a:p>
        </p:txBody>
      </p:sp>
      <p:sp>
        <p:nvSpPr>
          <p:cNvPr id="440" name="Google Shape;440;p5"/>
          <p:cNvSpPr/>
          <p:nvPr/>
        </p:nvSpPr>
        <p:spPr>
          <a:xfrm>
            <a:off x="2097147" y="2522557"/>
            <a:ext cx="352176" cy="303924"/>
          </a:xfrm>
          <a:custGeom>
            <a:rect b="b" l="l" r="r" t="t"/>
            <a:pathLst>
              <a:path extrusionOk="0" h="2796091" w="3240006">
                <a:moveTo>
                  <a:pt x="686867" y="612319"/>
                </a:moveTo>
                <a:cubicBezTo>
                  <a:pt x="611281" y="612319"/>
                  <a:pt x="550007" y="673593"/>
                  <a:pt x="550007" y="749179"/>
                </a:cubicBezTo>
                <a:cubicBezTo>
                  <a:pt x="550007" y="824765"/>
                  <a:pt x="611281" y="886039"/>
                  <a:pt x="686867" y="886039"/>
                </a:cubicBezTo>
                <a:cubicBezTo>
                  <a:pt x="762453" y="886039"/>
                  <a:pt x="823727" y="824765"/>
                  <a:pt x="823727" y="749179"/>
                </a:cubicBezTo>
                <a:cubicBezTo>
                  <a:pt x="823727" y="673593"/>
                  <a:pt x="762453" y="612319"/>
                  <a:pt x="686867" y="612319"/>
                </a:cubicBezTo>
                <a:close/>
                <a:moveTo>
                  <a:pt x="1587500" y="281447"/>
                </a:moveTo>
                <a:cubicBezTo>
                  <a:pt x="1432061" y="281447"/>
                  <a:pt x="1306053" y="407455"/>
                  <a:pt x="1306053" y="562894"/>
                </a:cubicBezTo>
                <a:cubicBezTo>
                  <a:pt x="1306053" y="718333"/>
                  <a:pt x="1432061" y="844341"/>
                  <a:pt x="1587500" y="844341"/>
                </a:cubicBezTo>
                <a:cubicBezTo>
                  <a:pt x="1742939" y="844341"/>
                  <a:pt x="1868947" y="718333"/>
                  <a:pt x="1868947" y="562894"/>
                </a:cubicBezTo>
                <a:cubicBezTo>
                  <a:pt x="1868947" y="407455"/>
                  <a:pt x="1742939" y="281447"/>
                  <a:pt x="1587500" y="281447"/>
                </a:cubicBezTo>
                <a:close/>
                <a:moveTo>
                  <a:pt x="1587500" y="0"/>
                </a:moveTo>
                <a:cubicBezTo>
                  <a:pt x="1898378" y="0"/>
                  <a:pt x="2150394" y="252016"/>
                  <a:pt x="2150394" y="562894"/>
                </a:cubicBezTo>
                <a:cubicBezTo>
                  <a:pt x="2150394" y="786167"/>
                  <a:pt x="2020401" y="979078"/>
                  <a:pt x="1831095" y="1068260"/>
                </a:cubicBezTo>
                <a:lnTo>
                  <a:pt x="2215710" y="1068260"/>
                </a:lnTo>
                <a:cubicBezTo>
                  <a:pt x="2374756" y="1068260"/>
                  <a:pt x="2503688" y="1197192"/>
                  <a:pt x="2503688" y="1356238"/>
                </a:cubicBezTo>
                <a:lnTo>
                  <a:pt x="2503688" y="1474975"/>
                </a:lnTo>
                <a:lnTo>
                  <a:pt x="2656086" y="1474975"/>
                </a:lnTo>
                <a:cubicBezTo>
                  <a:pt x="2692420" y="1474975"/>
                  <a:pt x="2722815" y="1500405"/>
                  <a:pt x="2728975" y="1534767"/>
                </a:cubicBezTo>
                <a:lnTo>
                  <a:pt x="3240006" y="1109804"/>
                </a:lnTo>
                <a:lnTo>
                  <a:pt x="3240006" y="2754548"/>
                </a:lnTo>
                <a:lnTo>
                  <a:pt x="2728975" y="2329585"/>
                </a:lnTo>
                <a:cubicBezTo>
                  <a:pt x="2722815" y="2363946"/>
                  <a:pt x="2692420" y="2389375"/>
                  <a:pt x="2656086" y="2389375"/>
                </a:cubicBezTo>
                <a:lnTo>
                  <a:pt x="2503688" y="2389375"/>
                </a:lnTo>
                <a:lnTo>
                  <a:pt x="2503688" y="2508113"/>
                </a:lnTo>
                <a:cubicBezTo>
                  <a:pt x="2503688" y="2667159"/>
                  <a:pt x="2374756" y="2796091"/>
                  <a:pt x="2215710" y="2796091"/>
                </a:cubicBezTo>
                <a:lnTo>
                  <a:pt x="287978" y="2796091"/>
                </a:lnTo>
                <a:cubicBezTo>
                  <a:pt x="128932" y="2796091"/>
                  <a:pt x="0" y="2667159"/>
                  <a:pt x="0" y="2508113"/>
                </a:cubicBezTo>
                <a:lnTo>
                  <a:pt x="0" y="1356238"/>
                </a:lnTo>
                <a:cubicBezTo>
                  <a:pt x="0" y="1197192"/>
                  <a:pt x="128932" y="1068260"/>
                  <a:pt x="287978" y="1068260"/>
                </a:cubicBezTo>
                <a:lnTo>
                  <a:pt x="544513" y="1068260"/>
                </a:lnTo>
                <a:cubicBezTo>
                  <a:pt x="422089" y="1014226"/>
                  <a:pt x="336949" y="891645"/>
                  <a:pt x="336949" y="749179"/>
                </a:cubicBezTo>
                <a:cubicBezTo>
                  <a:pt x="336949" y="555925"/>
                  <a:pt x="493613" y="399261"/>
                  <a:pt x="686867" y="399261"/>
                </a:cubicBezTo>
                <a:cubicBezTo>
                  <a:pt x="880121" y="399261"/>
                  <a:pt x="1036785" y="555925"/>
                  <a:pt x="1036785" y="749179"/>
                </a:cubicBezTo>
                <a:cubicBezTo>
                  <a:pt x="1036785" y="891645"/>
                  <a:pt x="951645" y="1014226"/>
                  <a:pt x="829222" y="1068260"/>
                </a:cubicBezTo>
                <a:lnTo>
                  <a:pt x="1343906" y="1068260"/>
                </a:lnTo>
                <a:cubicBezTo>
                  <a:pt x="1154600" y="979078"/>
                  <a:pt x="1024606" y="786167"/>
                  <a:pt x="1024606" y="562894"/>
                </a:cubicBezTo>
                <a:cubicBezTo>
                  <a:pt x="1024606" y="252016"/>
                  <a:pt x="1276622" y="0"/>
                  <a:pt x="1587500" y="0"/>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pic>
        <p:nvPicPr>
          <p:cNvPr id="441" name="Google Shape;441;p5"/>
          <p:cNvPicPr preferRelativeResize="0"/>
          <p:nvPr/>
        </p:nvPicPr>
        <p:blipFill rotWithShape="1">
          <a:blip r:embed="rId7">
            <a:alphaModFix/>
          </a:blip>
          <a:srcRect b="0" l="0" r="0" t="0"/>
          <a:stretch/>
        </p:blipFill>
        <p:spPr>
          <a:xfrm>
            <a:off x="10770781" y="194317"/>
            <a:ext cx="1197611" cy="1179352"/>
          </a:xfrm>
          <a:prstGeom prst="rect">
            <a:avLst/>
          </a:prstGeom>
          <a:noFill/>
          <a:ln>
            <a:noFill/>
          </a:ln>
          <a:effectLst>
            <a:outerShdw blurRad="292100" rotWithShape="0" algn="tl" dir="2700000" dist="139700">
              <a:srgbClr val="333333">
                <a:alpha val="64705"/>
              </a:srgbClr>
            </a:outerShdw>
          </a:effectLst>
        </p:spPr>
      </p:pic>
      <p:sp>
        <p:nvSpPr>
          <p:cNvPr id="442" name="Google Shape;442;p5"/>
          <p:cNvSpPr/>
          <p:nvPr/>
        </p:nvSpPr>
        <p:spPr>
          <a:xfrm>
            <a:off x="9757168" y="2454577"/>
            <a:ext cx="501857" cy="554554"/>
          </a:xfrm>
          <a:custGeom>
            <a:rect b="b" l="l" r="r" t="t"/>
            <a:pathLst>
              <a:path extrusionOk="0" h="376812" w="341005">
                <a:moveTo>
                  <a:pt x="179590" y="105941"/>
                </a:moveTo>
                <a:cubicBezTo>
                  <a:pt x="189466" y="103284"/>
                  <a:pt x="200229" y="106383"/>
                  <a:pt x="207502" y="113978"/>
                </a:cubicBezTo>
                <a:lnTo>
                  <a:pt x="205155" y="116193"/>
                </a:lnTo>
                <a:cubicBezTo>
                  <a:pt x="198727" y="109493"/>
                  <a:pt x="189244" y="106732"/>
                  <a:pt x="180543" y="109027"/>
                </a:cubicBezTo>
                <a:cubicBezTo>
                  <a:pt x="171284" y="111470"/>
                  <a:pt x="164597" y="119184"/>
                  <a:pt x="163491" y="128699"/>
                </a:cubicBezTo>
                <a:lnTo>
                  <a:pt x="160301" y="128192"/>
                </a:lnTo>
                <a:cubicBezTo>
                  <a:pt x="160626" y="125509"/>
                  <a:pt x="161343" y="122953"/>
                  <a:pt x="162397" y="120583"/>
                </a:cubicBezTo>
                <a:cubicBezTo>
                  <a:pt x="163188" y="118806"/>
                  <a:pt x="164168" y="117134"/>
                  <a:pt x="165317" y="115593"/>
                </a:cubicBezTo>
                <a:close/>
                <a:moveTo>
                  <a:pt x="184774" y="76800"/>
                </a:moveTo>
                <a:cubicBezTo>
                  <a:pt x="189722" y="75892"/>
                  <a:pt x="194950" y="76276"/>
                  <a:pt x="199898" y="78055"/>
                </a:cubicBezTo>
                <a:lnTo>
                  <a:pt x="198784" y="81085"/>
                </a:lnTo>
                <a:cubicBezTo>
                  <a:pt x="190044" y="77951"/>
                  <a:pt x="180324" y="79705"/>
                  <a:pt x="173557" y="85636"/>
                </a:cubicBezTo>
                <a:cubicBezTo>
                  <a:pt x="166357" y="91948"/>
                  <a:pt x="163808" y="101834"/>
                  <a:pt x="167057" y="110845"/>
                </a:cubicBezTo>
                <a:lnTo>
                  <a:pt x="163976" y="111813"/>
                </a:lnTo>
                <a:cubicBezTo>
                  <a:pt x="161264" y="104174"/>
                  <a:pt x="162206" y="95982"/>
                  <a:pt x="166259" y="89343"/>
                </a:cubicBezTo>
                <a:lnTo>
                  <a:pt x="171329" y="83298"/>
                </a:lnTo>
                <a:cubicBezTo>
                  <a:pt x="175158" y="79908"/>
                  <a:pt x="179826" y="77708"/>
                  <a:pt x="184774" y="76800"/>
                </a:cubicBezTo>
                <a:close/>
                <a:moveTo>
                  <a:pt x="179076" y="24908"/>
                </a:moveTo>
                <a:cubicBezTo>
                  <a:pt x="173882" y="25821"/>
                  <a:pt x="169065" y="28595"/>
                  <a:pt x="165693" y="33023"/>
                </a:cubicBezTo>
                <a:lnTo>
                  <a:pt x="165081" y="32645"/>
                </a:lnTo>
                <a:lnTo>
                  <a:pt x="164343" y="33841"/>
                </a:lnTo>
                <a:lnTo>
                  <a:pt x="159156" y="28989"/>
                </a:lnTo>
                <a:cubicBezTo>
                  <a:pt x="147650" y="21890"/>
                  <a:pt x="132568" y="25462"/>
                  <a:pt x="125468" y="36968"/>
                </a:cubicBezTo>
                <a:cubicBezTo>
                  <a:pt x="125028" y="37682"/>
                  <a:pt x="124628" y="38410"/>
                  <a:pt x="124607" y="39302"/>
                </a:cubicBezTo>
                <a:cubicBezTo>
                  <a:pt x="121192" y="53871"/>
                  <a:pt x="126621" y="67918"/>
                  <a:pt x="137512" y="72288"/>
                </a:cubicBezTo>
                <a:lnTo>
                  <a:pt x="136408" y="75373"/>
                </a:lnTo>
                <a:cubicBezTo>
                  <a:pt x="125065" y="70889"/>
                  <a:pt x="118824" y="57470"/>
                  <a:pt x="120792" y="42874"/>
                </a:cubicBezTo>
                <a:cubicBezTo>
                  <a:pt x="110219" y="38045"/>
                  <a:pt x="97555" y="41998"/>
                  <a:pt x="91229" y="52250"/>
                </a:cubicBezTo>
                <a:cubicBezTo>
                  <a:pt x="86215" y="60377"/>
                  <a:pt x="87164" y="68019"/>
                  <a:pt x="90995" y="75559"/>
                </a:cubicBezTo>
                <a:cubicBezTo>
                  <a:pt x="88405" y="77546"/>
                  <a:pt x="86197" y="80074"/>
                  <a:pt x="84391" y="83001"/>
                </a:cubicBezTo>
                <a:cubicBezTo>
                  <a:pt x="75261" y="97799"/>
                  <a:pt x="79855" y="117197"/>
                  <a:pt x="94653" y="126328"/>
                </a:cubicBezTo>
                <a:cubicBezTo>
                  <a:pt x="99603" y="129383"/>
                  <a:pt x="105068" y="130901"/>
                  <a:pt x="110449" y="130283"/>
                </a:cubicBezTo>
                <a:cubicBezTo>
                  <a:pt x="111461" y="121556"/>
                  <a:pt x="114239" y="112980"/>
                  <a:pt x="118788" y="105103"/>
                </a:cubicBezTo>
                <a:lnTo>
                  <a:pt x="122060" y="106993"/>
                </a:lnTo>
                <a:cubicBezTo>
                  <a:pt x="117549" y="114804"/>
                  <a:pt x="114885" y="123345"/>
                  <a:pt x="114602" y="132066"/>
                </a:cubicBezTo>
                <a:cubicBezTo>
                  <a:pt x="118189" y="142541"/>
                  <a:pt x="127538" y="149533"/>
                  <a:pt x="138054" y="150704"/>
                </a:cubicBezTo>
                <a:lnTo>
                  <a:pt x="138622" y="157584"/>
                </a:lnTo>
                <a:cubicBezTo>
                  <a:pt x="141809" y="168599"/>
                  <a:pt x="152592" y="175355"/>
                  <a:pt x="163536" y="173320"/>
                </a:cubicBezTo>
                <a:lnTo>
                  <a:pt x="163736" y="174011"/>
                </a:lnTo>
                <a:lnTo>
                  <a:pt x="165086" y="173621"/>
                </a:lnTo>
                <a:lnTo>
                  <a:pt x="165671" y="180699"/>
                </a:lnTo>
                <a:cubicBezTo>
                  <a:pt x="169429" y="193686"/>
                  <a:pt x="183003" y="201168"/>
                  <a:pt x="195990" y="197411"/>
                </a:cubicBezTo>
                <a:cubicBezTo>
                  <a:pt x="196796" y="197178"/>
                  <a:pt x="197581" y="196907"/>
                  <a:pt x="198196" y="196260"/>
                </a:cubicBezTo>
                <a:cubicBezTo>
                  <a:pt x="209934" y="188156"/>
                  <a:pt x="215400" y="175007"/>
                  <a:pt x="211155" y="164763"/>
                </a:cubicBezTo>
                <a:cubicBezTo>
                  <a:pt x="205121" y="170199"/>
                  <a:pt x="196738" y="172687"/>
                  <a:pt x="188343" y="171472"/>
                </a:cubicBezTo>
                <a:lnTo>
                  <a:pt x="188829" y="168281"/>
                </a:lnTo>
                <a:cubicBezTo>
                  <a:pt x="198020" y="169602"/>
                  <a:pt x="207192" y="165939"/>
                  <a:pt x="212635" y="158774"/>
                </a:cubicBezTo>
                <a:cubicBezTo>
                  <a:pt x="218427" y="151149"/>
                  <a:pt x="218946" y="140953"/>
                  <a:pt x="213960" y="132774"/>
                </a:cubicBezTo>
                <a:lnTo>
                  <a:pt x="216785" y="131210"/>
                </a:lnTo>
                <a:cubicBezTo>
                  <a:pt x="222366" y="140465"/>
                  <a:pt x="221779" y="151983"/>
                  <a:pt x="215286" y="160619"/>
                </a:cubicBezTo>
                <a:lnTo>
                  <a:pt x="213805" y="162105"/>
                </a:lnTo>
                <a:cubicBezTo>
                  <a:pt x="218946" y="172938"/>
                  <a:pt x="214526" y="186813"/>
                  <a:pt x="203421" y="196175"/>
                </a:cubicBezTo>
                <a:cubicBezTo>
                  <a:pt x="208012" y="206854"/>
                  <a:pt x="220050" y="212429"/>
                  <a:pt x="231622" y="209082"/>
                </a:cubicBezTo>
                <a:cubicBezTo>
                  <a:pt x="239377" y="206838"/>
                  <a:pt x="243741" y="201989"/>
                  <a:pt x="246092" y="195539"/>
                </a:cubicBezTo>
                <a:cubicBezTo>
                  <a:pt x="255042" y="199507"/>
                  <a:pt x="265290" y="198199"/>
                  <a:pt x="272958" y="192601"/>
                </a:cubicBezTo>
                <a:lnTo>
                  <a:pt x="276795" y="193971"/>
                </a:lnTo>
                <a:cubicBezTo>
                  <a:pt x="289009" y="194016"/>
                  <a:pt x="298363" y="193248"/>
                  <a:pt x="304258" y="183694"/>
                </a:cubicBezTo>
                <a:cubicBezTo>
                  <a:pt x="309343" y="175453"/>
                  <a:pt x="308953" y="165378"/>
                  <a:pt x="303795" y="157923"/>
                </a:cubicBezTo>
                <a:cubicBezTo>
                  <a:pt x="298315" y="164420"/>
                  <a:pt x="291041" y="168177"/>
                  <a:pt x="283702" y="168174"/>
                </a:cubicBezTo>
                <a:lnTo>
                  <a:pt x="283555" y="164527"/>
                </a:lnTo>
                <a:cubicBezTo>
                  <a:pt x="293404" y="164978"/>
                  <a:pt x="303289" y="157339"/>
                  <a:pt x="308110" y="145450"/>
                </a:cubicBezTo>
                <a:cubicBezTo>
                  <a:pt x="311022" y="136198"/>
                  <a:pt x="308752" y="126109"/>
                  <a:pt x="302169" y="119023"/>
                </a:cubicBezTo>
                <a:cubicBezTo>
                  <a:pt x="296249" y="127191"/>
                  <a:pt x="286098" y="131525"/>
                  <a:pt x="275782" y="130309"/>
                </a:cubicBezTo>
                <a:lnTo>
                  <a:pt x="276183" y="127106"/>
                </a:lnTo>
                <a:cubicBezTo>
                  <a:pt x="285405" y="128184"/>
                  <a:pt x="294478" y="124281"/>
                  <a:pt x="299730" y="116974"/>
                </a:cubicBezTo>
                <a:lnTo>
                  <a:pt x="300207" y="116045"/>
                </a:lnTo>
                <a:cubicBezTo>
                  <a:pt x="300079" y="107222"/>
                  <a:pt x="295342" y="98867"/>
                  <a:pt x="287259" y="93880"/>
                </a:cubicBezTo>
                <a:cubicBezTo>
                  <a:pt x="284295" y="92051"/>
                  <a:pt x="281129" y="90828"/>
                  <a:pt x="277855" y="90561"/>
                </a:cubicBezTo>
                <a:cubicBezTo>
                  <a:pt x="271916" y="104194"/>
                  <a:pt x="259881" y="112708"/>
                  <a:pt x="248172" y="111695"/>
                </a:cubicBezTo>
                <a:cubicBezTo>
                  <a:pt x="248002" y="114741"/>
                  <a:pt x="246936" y="117719"/>
                  <a:pt x="245089" y="120348"/>
                </a:cubicBezTo>
                <a:cubicBezTo>
                  <a:pt x="241307" y="125729"/>
                  <a:pt x="234825" y="128827"/>
                  <a:pt x="228007" y="128511"/>
                </a:cubicBezTo>
                <a:lnTo>
                  <a:pt x="228158" y="125380"/>
                </a:lnTo>
                <a:cubicBezTo>
                  <a:pt x="233848" y="125642"/>
                  <a:pt x="239262" y="123097"/>
                  <a:pt x="242439" y="118667"/>
                </a:cubicBezTo>
                <a:cubicBezTo>
                  <a:pt x="244071" y="116391"/>
                  <a:pt x="244987" y="113796"/>
                  <a:pt x="245116" y="111152"/>
                </a:cubicBezTo>
                <a:lnTo>
                  <a:pt x="243716" y="110904"/>
                </a:lnTo>
                <a:lnTo>
                  <a:pt x="244539" y="108155"/>
                </a:lnTo>
                <a:cubicBezTo>
                  <a:pt x="244792" y="106166"/>
                  <a:pt x="244131" y="104285"/>
                  <a:pt x="243078" y="102544"/>
                </a:cubicBezTo>
                <a:cubicBezTo>
                  <a:pt x="240257" y="97875"/>
                  <a:pt x="235048" y="94922"/>
                  <a:pt x="229344" y="94755"/>
                </a:cubicBezTo>
                <a:lnTo>
                  <a:pt x="229436" y="91621"/>
                </a:lnTo>
                <a:cubicBezTo>
                  <a:pt x="236268" y="91821"/>
                  <a:pt x="242499" y="95409"/>
                  <a:pt x="245850" y="101072"/>
                </a:cubicBezTo>
                <a:cubicBezTo>
                  <a:pt x="247129" y="103235"/>
                  <a:pt x="247915" y="105575"/>
                  <a:pt x="248037" y="107973"/>
                </a:cubicBezTo>
                <a:cubicBezTo>
                  <a:pt x="258268" y="109553"/>
                  <a:pt x="268981" y="102051"/>
                  <a:pt x="274232" y="89778"/>
                </a:cubicBezTo>
                <a:cubicBezTo>
                  <a:pt x="278708" y="77339"/>
                  <a:pt x="274020" y="63056"/>
                  <a:pt x="262316" y="55834"/>
                </a:cubicBezTo>
                <a:cubicBezTo>
                  <a:pt x="257734" y="53007"/>
                  <a:pt x="252666" y="51626"/>
                  <a:pt x="247691" y="52231"/>
                </a:cubicBezTo>
                <a:cubicBezTo>
                  <a:pt x="248705" y="60913"/>
                  <a:pt x="245967" y="69020"/>
                  <a:pt x="239739" y="74185"/>
                </a:cubicBezTo>
                <a:lnTo>
                  <a:pt x="237649" y="71664"/>
                </a:lnTo>
                <a:cubicBezTo>
                  <a:pt x="244579" y="65918"/>
                  <a:pt x="246481" y="55888"/>
                  <a:pt x="243151" y="45920"/>
                </a:cubicBezTo>
                <a:cubicBezTo>
                  <a:pt x="241194" y="40124"/>
                  <a:pt x="237183" y="35004"/>
                  <a:pt x="231542" y="31523"/>
                </a:cubicBezTo>
                <a:cubicBezTo>
                  <a:pt x="221392" y="25261"/>
                  <a:pt x="208864" y="26095"/>
                  <a:pt x="199763" y="32668"/>
                </a:cubicBezTo>
                <a:lnTo>
                  <a:pt x="194721" y="27952"/>
                </a:lnTo>
                <a:cubicBezTo>
                  <a:pt x="189842" y="24941"/>
                  <a:pt x="184271" y="23995"/>
                  <a:pt x="179076" y="24908"/>
                </a:cubicBezTo>
                <a:close/>
                <a:moveTo>
                  <a:pt x="190632" y="62"/>
                </a:moveTo>
                <a:cubicBezTo>
                  <a:pt x="300121" y="2329"/>
                  <a:pt x="391248" y="125645"/>
                  <a:pt x="309641" y="225160"/>
                </a:cubicBezTo>
                <a:cubicBezTo>
                  <a:pt x="282892" y="251229"/>
                  <a:pt x="279266" y="288859"/>
                  <a:pt x="302841" y="374772"/>
                </a:cubicBezTo>
                <a:lnTo>
                  <a:pt x="121266" y="376812"/>
                </a:lnTo>
                <a:lnTo>
                  <a:pt x="109025" y="322355"/>
                </a:lnTo>
                <a:cubicBezTo>
                  <a:pt x="76580" y="333165"/>
                  <a:pt x="40716" y="329924"/>
                  <a:pt x="28778" y="318327"/>
                </a:cubicBezTo>
                <a:cubicBezTo>
                  <a:pt x="22923" y="311868"/>
                  <a:pt x="25422" y="291738"/>
                  <a:pt x="32859" y="276164"/>
                </a:cubicBezTo>
                <a:cubicBezTo>
                  <a:pt x="35235" y="270344"/>
                  <a:pt x="23179" y="268321"/>
                  <a:pt x="20618" y="259843"/>
                </a:cubicBezTo>
                <a:cubicBezTo>
                  <a:pt x="19440" y="251965"/>
                  <a:pt x="27377" y="251682"/>
                  <a:pt x="30757" y="247602"/>
                </a:cubicBezTo>
                <a:lnTo>
                  <a:pt x="18516" y="238938"/>
                </a:lnTo>
                <a:cubicBezTo>
                  <a:pt x="12669" y="232923"/>
                  <a:pt x="25811" y="221592"/>
                  <a:pt x="29458" y="212919"/>
                </a:cubicBezTo>
                <a:cubicBezTo>
                  <a:pt x="16679" y="208924"/>
                  <a:pt x="7006" y="203466"/>
                  <a:pt x="307" y="196983"/>
                </a:cubicBezTo>
                <a:cubicBezTo>
                  <a:pt x="-2572" y="186228"/>
                  <a:pt x="15339" y="171234"/>
                  <a:pt x="31089" y="151672"/>
                </a:cubicBezTo>
                <a:cubicBezTo>
                  <a:pt x="47602" y="132201"/>
                  <a:pt x="33821" y="117353"/>
                  <a:pt x="46470" y="75544"/>
                </a:cubicBezTo>
                <a:cubicBezTo>
                  <a:pt x="66559" y="23813"/>
                  <a:pt x="114124" y="-1423"/>
                  <a:pt x="190632" y="62"/>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2700">
              <a:solidFill>
                <a:schemeClr val="lt1"/>
              </a:solidFill>
              <a:latin typeface="Arial"/>
              <a:ea typeface="Arial"/>
              <a:cs typeface="Arial"/>
              <a:sym typeface="Arial"/>
            </a:endParaRPr>
          </a:p>
        </p:txBody>
      </p:sp>
      <p:sp>
        <p:nvSpPr>
          <p:cNvPr id="443" name="Google Shape;443;p5"/>
          <p:cNvSpPr/>
          <p:nvPr/>
        </p:nvSpPr>
        <p:spPr>
          <a:xfrm rot="2700000">
            <a:off x="7254673" y="2421652"/>
            <a:ext cx="389390" cy="698103"/>
          </a:xfrm>
          <a:custGeom>
            <a:rect b="b" l="l" r="r" t="t"/>
            <a:pathLst>
              <a:path extrusionOk="0" h="4001999" w="2232248">
                <a:moveTo>
                  <a:pt x="1116887" y="0"/>
                </a:moveTo>
                <a:cubicBezTo>
                  <a:pt x="1270748" y="4762"/>
                  <a:pt x="1433283" y="120651"/>
                  <a:pt x="1447291" y="308459"/>
                </a:cubicBezTo>
                <a:cubicBezTo>
                  <a:pt x="1483174" y="544979"/>
                  <a:pt x="1283237" y="603082"/>
                  <a:pt x="1339988" y="887363"/>
                </a:cubicBezTo>
                <a:lnTo>
                  <a:pt x="2232248" y="887363"/>
                </a:lnTo>
                <a:lnTo>
                  <a:pt x="2232248" y="1778237"/>
                </a:lnTo>
                <a:cubicBezTo>
                  <a:pt x="1956566" y="1829261"/>
                  <a:pt x="1897086" y="1634366"/>
                  <a:pt x="1663321" y="1669832"/>
                </a:cubicBezTo>
                <a:cubicBezTo>
                  <a:pt x="1475513" y="1683840"/>
                  <a:pt x="1359624" y="1846375"/>
                  <a:pt x="1354862" y="2000236"/>
                </a:cubicBezTo>
                <a:cubicBezTo>
                  <a:pt x="1358037" y="2135389"/>
                  <a:pt x="1477787" y="2334920"/>
                  <a:pt x="1701420" y="2336507"/>
                </a:cubicBezTo>
                <a:cubicBezTo>
                  <a:pt x="1972077" y="2308709"/>
                  <a:pt x="1932339" y="2176007"/>
                  <a:pt x="2232248" y="2187989"/>
                </a:cubicBezTo>
                <a:lnTo>
                  <a:pt x="2232248" y="3119611"/>
                </a:lnTo>
                <a:lnTo>
                  <a:pt x="1303259" y="3119611"/>
                </a:lnTo>
                <a:cubicBezTo>
                  <a:pt x="1289664" y="3424971"/>
                  <a:pt x="1423682" y="3383289"/>
                  <a:pt x="1451633" y="3655441"/>
                </a:cubicBezTo>
                <a:cubicBezTo>
                  <a:pt x="1450046" y="3879074"/>
                  <a:pt x="1250515" y="3998824"/>
                  <a:pt x="1115362" y="4001999"/>
                </a:cubicBezTo>
                <a:cubicBezTo>
                  <a:pt x="961501" y="3997237"/>
                  <a:pt x="798966" y="3881348"/>
                  <a:pt x="784958" y="3693540"/>
                </a:cubicBezTo>
                <a:cubicBezTo>
                  <a:pt x="749282" y="3458385"/>
                  <a:pt x="946712" y="3399594"/>
                  <a:pt x="892811" y="3119611"/>
                </a:cubicBezTo>
                <a:lnTo>
                  <a:pt x="0" y="3119611"/>
                </a:lnTo>
                <a:lnTo>
                  <a:pt x="0" y="2203607"/>
                </a:lnTo>
                <a:cubicBezTo>
                  <a:pt x="285884" y="2145799"/>
                  <a:pt x="343730" y="2346665"/>
                  <a:pt x="580754" y="2310706"/>
                </a:cubicBezTo>
                <a:cubicBezTo>
                  <a:pt x="768562" y="2296698"/>
                  <a:pt x="884451" y="2134163"/>
                  <a:pt x="889213" y="1980302"/>
                </a:cubicBezTo>
                <a:cubicBezTo>
                  <a:pt x="886038" y="1845149"/>
                  <a:pt x="766288" y="1645618"/>
                  <a:pt x="542655" y="1644031"/>
                </a:cubicBezTo>
                <a:cubicBezTo>
                  <a:pt x="268493" y="1672188"/>
                  <a:pt x="312817" y="1807984"/>
                  <a:pt x="0" y="1792208"/>
                </a:cubicBezTo>
                <a:lnTo>
                  <a:pt x="0" y="887363"/>
                </a:lnTo>
                <a:lnTo>
                  <a:pt x="928847" y="887363"/>
                </a:lnTo>
                <a:cubicBezTo>
                  <a:pt x="944034" y="576570"/>
                  <a:pt x="808718" y="620178"/>
                  <a:pt x="780616" y="346558"/>
                </a:cubicBezTo>
                <a:cubicBezTo>
                  <a:pt x="782203" y="122925"/>
                  <a:pt x="981734" y="3175"/>
                  <a:pt x="1116887" y="0"/>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2700">
              <a:solidFill>
                <a:schemeClr val="lt1"/>
              </a:solidFill>
              <a:latin typeface="Arial"/>
              <a:ea typeface="Arial"/>
              <a:cs typeface="Arial"/>
              <a:sym typeface="Arial"/>
            </a:endParaRPr>
          </a:p>
        </p:txBody>
      </p:sp>
      <p:sp>
        <p:nvSpPr>
          <p:cNvPr id="444" name="Google Shape;444;p5"/>
          <p:cNvSpPr/>
          <p:nvPr/>
        </p:nvSpPr>
        <p:spPr>
          <a:xfrm>
            <a:off x="4599163" y="2454577"/>
            <a:ext cx="469094" cy="529812"/>
          </a:xfrm>
          <a:custGeom>
            <a:rect b="b" l="l" r="r" t="t"/>
            <a:pathLst>
              <a:path extrusionOk="0" h="3240000" w="2868687">
                <a:moveTo>
                  <a:pt x="1433799" y="2290728"/>
                </a:moveTo>
                <a:cubicBezTo>
                  <a:pt x="1317650" y="2346839"/>
                  <a:pt x="1203301" y="2394700"/>
                  <a:pt x="1093028" y="2434329"/>
                </a:cubicBezTo>
                <a:cubicBezTo>
                  <a:pt x="1167481" y="2812207"/>
                  <a:pt x="1292592" y="3060000"/>
                  <a:pt x="1434343" y="3060000"/>
                </a:cubicBezTo>
                <a:cubicBezTo>
                  <a:pt x="1576138" y="3060000"/>
                  <a:pt x="1701284" y="2812053"/>
                  <a:pt x="1774025" y="2433735"/>
                </a:cubicBezTo>
                <a:cubicBezTo>
                  <a:pt x="1663854" y="2394452"/>
                  <a:pt x="1549823" y="2346469"/>
                  <a:pt x="1433799" y="2290728"/>
                </a:cubicBezTo>
                <a:close/>
                <a:moveTo>
                  <a:pt x="1824954" y="2078037"/>
                </a:moveTo>
                <a:cubicBezTo>
                  <a:pt x="1794480" y="2097450"/>
                  <a:pt x="1763147" y="2116057"/>
                  <a:pt x="1731343" y="2134419"/>
                </a:cubicBezTo>
                <a:lnTo>
                  <a:pt x="1635415" y="2187161"/>
                </a:lnTo>
                <a:cubicBezTo>
                  <a:pt x="1691788" y="2215044"/>
                  <a:pt x="1747931" y="2239109"/>
                  <a:pt x="1803378" y="2259350"/>
                </a:cubicBezTo>
                <a:cubicBezTo>
                  <a:pt x="1812120" y="2201101"/>
                  <a:pt x="1819148" y="2140526"/>
                  <a:pt x="1824954" y="2078037"/>
                </a:cubicBezTo>
                <a:close/>
                <a:moveTo>
                  <a:pt x="1042306" y="2077178"/>
                </a:moveTo>
                <a:cubicBezTo>
                  <a:pt x="1047949" y="2140175"/>
                  <a:pt x="1055328" y="2201182"/>
                  <a:pt x="1063873" y="2259905"/>
                </a:cubicBezTo>
                <a:cubicBezTo>
                  <a:pt x="1119365" y="2238275"/>
                  <a:pt x="1176217" y="2214355"/>
                  <a:pt x="1233887" y="2187801"/>
                </a:cubicBezTo>
                <a:cubicBezTo>
                  <a:pt x="1201538" y="2170955"/>
                  <a:pt x="1169452" y="2152957"/>
                  <a:pt x="1137343" y="2134419"/>
                </a:cubicBezTo>
                <a:close/>
                <a:moveTo>
                  <a:pt x="559768" y="1732679"/>
                </a:moveTo>
                <a:cubicBezTo>
                  <a:pt x="268524" y="1984850"/>
                  <a:pt x="116369" y="2217202"/>
                  <a:pt x="187266" y="2340000"/>
                </a:cubicBezTo>
                <a:cubicBezTo>
                  <a:pt x="258144" y="2462764"/>
                  <a:pt x="535307" y="2447213"/>
                  <a:pt x="899736" y="2322555"/>
                </a:cubicBezTo>
                <a:cubicBezTo>
                  <a:pt x="878937" y="2207297"/>
                  <a:pt x="863223" y="2084405"/>
                  <a:pt x="853746" y="1955834"/>
                </a:cubicBezTo>
                <a:cubicBezTo>
                  <a:pt x="747454" y="1883220"/>
                  <a:pt x="648878" y="1808453"/>
                  <a:pt x="559768" y="1732679"/>
                </a:cubicBezTo>
                <a:close/>
                <a:moveTo>
                  <a:pt x="2309048" y="1730507"/>
                </a:moveTo>
                <a:cubicBezTo>
                  <a:pt x="2220666" y="1807660"/>
                  <a:pt x="2121792" y="1882664"/>
                  <a:pt x="2015235" y="1955625"/>
                </a:cubicBezTo>
                <a:cubicBezTo>
                  <a:pt x="2005364" y="2084180"/>
                  <a:pt x="1989894" y="2207119"/>
                  <a:pt x="1967330" y="2322070"/>
                </a:cubicBezTo>
                <a:lnTo>
                  <a:pt x="2081685" y="2358048"/>
                </a:lnTo>
                <a:cubicBezTo>
                  <a:pt x="2116015" y="2320492"/>
                  <a:pt x="2165526" y="2297468"/>
                  <a:pt x="2220415" y="2297468"/>
                </a:cubicBezTo>
                <a:cubicBezTo>
                  <a:pt x="2302230" y="2297468"/>
                  <a:pt x="2372097" y="2348622"/>
                  <a:pt x="2399287" y="2420880"/>
                </a:cubicBezTo>
                <a:cubicBezTo>
                  <a:pt x="2542053" y="2432945"/>
                  <a:pt x="2642630" y="2407186"/>
                  <a:pt x="2681420" y="2340000"/>
                </a:cubicBezTo>
                <a:cubicBezTo>
                  <a:pt x="2752393" y="2217071"/>
                  <a:pt x="2599836" y="1984353"/>
                  <a:pt x="2309048" y="1730507"/>
                </a:cubicBezTo>
                <a:close/>
                <a:moveTo>
                  <a:pt x="2026056" y="1510554"/>
                </a:moveTo>
                <a:cubicBezTo>
                  <a:pt x="2027893" y="1546708"/>
                  <a:pt x="2028343" y="1583211"/>
                  <a:pt x="2028343" y="1620000"/>
                </a:cubicBezTo>
                <a:lnTo>
                  <a:pt x="2024251" y="1730716"/>
                </a:lnTo>
                <a:lnTo>
                  <a:pt x="2173722" y="1619092"/>
                </a:lnTo>
                <a:cubicBezTo>
                  <a:pt x="2127526" y="1582190"/>
                  <a:pt x="2078507" y="1545517"/>
                  <a:pt x="2026056" y="1510554"/>
                </a:cubicBezTo>
                <a:close/>
                <a:moveTo>
                  <a:pt x="844436" y="1509285"/>
                </a:moveTo>
                <a:lnTo>
                  <a:pt x="694964" y="1620908"/>
                </a:lnTo>
                <a:cubicBezTo>
                  <a:pt x="741160" y="1657811"/>
                  <a:pt x="790179" y="1694484"/>
                  <a:pt x="842630" y="1729447"/>
                </a:cubicBezTo>
                <a:cubicBezTo>
                  <a:pt x="840793" y="1693293"/>
                  <a:pt x="840343" y="1656790"/>
                  <a:pt x="840343" y="1620000"/>
                </a:cubicBezTo>
                <a:close/>
                <a:moveTo>
                  <a:pt x="1434343" y="1361184"/>
                </a:moveTo>
                <a:cubicBezTo>
                  <a:pt x="1573534" y="1361184"/>
                  <a:pt x="1686371" y="1474021"/>
                  <a:pt x="1686371" y="1613212"/>
                </a:cubicBezTo>
                <a:cubicBezTo>
                  <a:pt x="1686371" y="1752403"/>
                  <a:pt x="1573534" y="1865240"/>
                  <a:pt x="1434343" y="1865240"/>
                </a:cubicBezTo>
                <a:cubicBezTo>
                  <a:pt x="1295152" y="1865240"/>
                  <a:pt x="1182315" y="1752403"/>
                  <a:pt x="1182315" y="1613212"/>
                </a:cubicBezTo>
                <a:cubicBezTo>
                  <a:pt x="1182315" y="1474021"/>
                  <a:pt x="1295152" y="1361184"/>
                  <a:pt x="1434343" y="1361184"/>
                </a:cubicBezTo>
                <a:close/>
                <a:moveTo>
                  <a:pt x="1433770" y="1149513"/>
                </a:moveTo>
                <a:cubicBezTo>
                  <a:pt x="1365445" y="1183896"/>
                  <a:pt x="1296585" y="1221489"/>
                  <a:pt x="1227343" y="1261466"/>
                </a:cubicBezTo>
                <a:lnTo>
                  <a:pt x="1027157" y="1384911"/>
                </a:lnTo>
                <a:cubicBezTo>
                  <a:pt x="1022222" y="1461370"/>
                  <a:pt x="1020343" y="1539922"/>
                  <a:pt x="1020343" y="1620000"/>
                </a:cubicBezTo>
                <a:lnTo>
                  <a:pt x="1028287" y="1855786"/>
                </a:lnTo>
                <a:cubicBezTo>
                  <a:pt x="1091680" y="1898065"/>
                  <a:pt x="1158394" y="1938727"/>
                  <a:pt x="1227343" y="1978535"/>
                </a:cubicBezTo>
                <a:lnTo>
                  <a:pt x="1434916" y="2090488"/>
                </a:lnTo>
                <a:cubicBezTo>
                  <a:pt x="1503241" y="2056105"/>
                  <a:pt x="1572101" y="2018511"/>
                  <a:pt x="1641343" y="1978535"/>
                </a:cubicBezTo>
                <a:lnTo>
                  <a:pt x="1841530" y="1855090"/>
                </a:lnTo>
                <a:cubicBezTo>
                  <a:pt x="1846464" y="1778631"/>
                  <a:pt x="1848343" y="1700079"/>
                  <a:pt x="1848343" y="1620000"/>
                </a:cubicBezTo>
                <a:lnTo>
                  <a:pt x="1840399" y="1384214"/>
                </a:lnTo>
                <a:cubicBezTo>
                  <a:pt x="1777006" y="1341936"/>
                  <a:pt x="1710293" y="1301274"/>
                  <a:pt x="1641343" y="1261466"/>
                </a:cubicBezTo>
                <a:close/>
                <a:moveTo>
                  <a:pt x="1065308" y="980650"/>
                </a:moveTo>
                <a:cubicBezTo>
                  <a:pt x="1056566" y="1038899"/>
                  <a:pt x="1049538" y="1099475"/>
                  <a:pt x="1043732" y="1161964"/>
                </a:cubicBezTo>
                <a:cubicBezTo>
                  <a:pt x="1074206" y="1142551"/>
                  <a:pt x="1105539" y="1123943"/>
                  <a:pt x="1137343" y="1105581"/>
                </a:cubicBezTo>
                <a:lnTo>
                  <a:pt x="1233271" y="1052839"/>
                </a:lnTo>
                <a:cubicBezTo>
                  <a:pt x="1176898" y="1024957"/>
                  <a:pt x="1120756" y="1000892"/>
                  <a:pt x="1065308" y="980650"/>
                </a:cubicBezTo>
                <a:close/>
                <a:moveTo>
                  <a:pt x="1804814" y="980095"/>
                </a:moveTo>
                <a:cubicBezTo>
                  <a:pt x="1749321" y="1001726"/>
                  <a:pt x="1692469" y="1025646"/>
                  <a:pt x="1634800" y="1052200"/>
                </a:cubicBezTo>
                <a:cubicBezTo>
                  <a:pt x="1667149" y="1069046"/>
                  <a:pt x="1699234" y="1087043"/>
                  <a:pt x="1731343" y="1105581"/>
                </a:cubicBezTo>
                <a:lnTo>
                  <a:pt x="1826380" y="1162822"/>
                </a:lnTo>
                <a:cubicBezTo>
                  <a:pt x="1820738" y="1099825"/>
                  <a:pt x="1813359" y="1038819"/>
                  <a:pt x="1804814" y="980095"/>
                </a:cubicBezTo>
                <a:close/>
                <a:moveTo>
                  <a:pt x="2432236" y="816002"/>
                </a:moveTo>
                <a:cubicBezTo>
                  <a:pt x="2308930" y="820546"/>
                  <a:pt x="2149627" y="855445"/>
                  <a:pt x="1968950" y="917446"/>
                </a:cubicBezTo>
                <a:cubicBezTo>
                  <a:pt x="1989749" y="1032703"/>
                  <a:pt x="2005463" y="1155596"/>
                  <a:pt x="2014941" y="1284167"/>
                </a:cubicBezTo>
                <a:cubicBezTo>
                  <a:pt x="2121232" y="1356780"/>
                  <a:pt x="2219808" y="1431548"/>
                  <a:pt x="2308918" y="1507322"/>
                </a:cubicBezTo>
                <a:cubicBezTo>
                  <a:pt x="2600162" y="1255150"/>
                  <a:pt x="2752317" y="1022798"/>
                  <a:pt x="2681420" y="900000"/>
                </a:cubicBezTo>
                <a:cubicBezTo>
                  <a:pt x="2645694" y="838121"/>
                  <a:pt x="2557557" y="811383"/>
                  <a:pt x="2432236" y="816002"/>
                </a:cubicBezTo>
                <a:close/>
                <a:moveTo>
                  <a:pt x="436450" y="816001"/>
                </a:moveTo>
                <a:cubicBezTo>
                  <a:pt x="311129" y="811383"/>
                  <a:pt x="222992" y="838121"/>
                  <a:pt x="187266" y="900000"/>
                </a:cubicBezTo>
                <a:cubicBezTo>
                  <a:pt x="158404" y="949991"/>
                  <a:pt x="166508" y="1018139"/>
                  <a:pt x="206887" y="1097970"/>
                </a:cubicBezTo>
                <a:cubicBezTo>
                  <a:pt x="213842" y="1096217"/>
                  <a:pt x="221021" y="1095812"/>
                  <a:pt x="228294" y="1095812"/>
                </a:cubicBezTo>
                <a:cubicBezTo>
                  <a:pt x="334372" y="1095812"/>
                  <a:pt x="420366" y="1181806"/>
                  <a:pt x="420366" y="1287884"/>
                </a:cubicBezTo>
                <a:cubicBezTo>
                  <a:pt x="420366" y="1314219"/>
                  <a:pt x="415066" y="1339317"/>
                  <a:pt x="405427" y="1362148"/>
                </a:cubicBezTo>
                <a:cubicBezTo>
                  <a:pt x="450585" y="1410442"/>
                  <a:pt x="502437" y="1459559"/>
                  <a:pt x="559639" y="1509493"/>
                </a:cubicBezTo>
                <a:cubicBezTo>
                  <a:pt x="648020" y="1432341"/>
                  <a:pt x="746894" y="1357336"/>
                  <a:pt x="853451" y="1284376"/>
                </a:cubicBezTo>
                <a:cubicBezTo>
                  <a:pt x="863322" y="1155820"/>
                  <a:pt x="878792" y="1032881"/>
                  <a:pt x="901357" y="917930"/>
                </a:cubicBezTo>
                <a:cubicBezTo>
                  <a:pt x="719999" y="855651"/>
                  <a:pt x="560119" y="820559"/>
                  <a:pt x="436450" y="816001"/>
                </a:cubicBezTo>
                <a:close/>
                <a:moveTo>
                  <a:pt x="1434343" y="180000"/>
                </a:moveTo>
                <a:cubicBezTo>
                  <a:pt x="1292548" y="180000"/>
                  <a:pt x="1167402" y="427948"/>
                  <a:pt x="1094661" y="806265"/>
                </a:cubicBezTo>
                <a:cubicBezTo>
                  <a:pt x="1204832" y="845548"/>
                  <a:pt x="1318864" y="893532"/>
                  <a:pt x="1434887" y="949272"/>
                </a:cubicBezTo>
                <a:cubicBezTo>
                  <a:pt x="1551037" y="893162"/>
                  <a:pt x="1665385" y="845301"/>
                  <a:pt x="1775658" y="805671"/>
                </a:cubicBezTo>
                <a:cubicBezTo>
                  <a:pt x="1751860" y="684885"/>
                  <a:pt x="1722886" y="577390"/>
                  <a:pt x="1688823" y="487405"/>
                </a:cubicBezTo>
                <a:cubicBezTo>
                  <a:pt x="1688009" y="487647"/>
                  <a:pt x="1687191" y="487652"/>
                  <a:pt x="1686371" y="487652"/>
                </a:cubicBezTo>
                <a:cubicBezTo>
                  <a:pt x="1580293" y="487652"/>
                  <a:pt x="1494299" y="401658"/>
                  <a:pt x="1494299" y="295580"/>
                </a:cubicBezTo>
                <a:cubicBezTo>
                  <a:pt x="1494299" y="264819"/>
                  <a:pt x="1501530" y="235747"/>
                  <a:pt x="1516122" y="210837"/>
                </a:cubicBezTo>
                <a:cubicBezTo>
                  <a:pt x="1490583" y="189985"/>
                  <a:pt x="1462798" y="180000"/>
                  <a:pt x="1434343" y="180000"/>
                </a:cubicBezTo>
                <a:close/>
                <a:moveTo>
                  <a:pt x="1434343" y="0"/>
                </a:moveTo>
                <a:cubicBezTo>
                  <a:pt x="1509303" y="0"/>
                  <a:pt x="1581019" y="37868"/>
                  <a:pt x="1646062" y="107907"/>
                </a:cubicBezTo>
                <a:cubicBezTo>
                  <a:pt x="1659037" y="104972"/>
                  <a:pt x="1672533" y="103508"/>
                  <a:pt x="1686371" y="103508"/>
                </a:cubicBezTo>
                <a:cubicBezTo>
                  <a:pt x="1792449" y="103508"/>
                  <a:pt x="1878443" y="189502"/>
                  <a:pt x="1878443" y="295580"/>
                </a:cubicBezTo>
                <a:cubicBezTo>
                  <a:pt x="1878443" y="342831"/>
                  <a:pt x="1861381" y="386097"/>
                  <a:pt x="1831228" y="417985"/>
                </a:cubicBezTo>
                <a:cubicBezTo>
                  <a:pt x="1871860" y="515668"/>
                  <a:pt x="1906636" y="628220"/>
                  <a:pt x="1935357" y="752219"/>
                </a:cubicBezTo>
                <a:cubicBezTo>
                  <a:pt x="2379384" y="616814"/>
                  <a:pt x="2731816" y="627289"/>
                  <a:pt x="2837304" y="810000"/>
                </a:cubicBezTo>
                <a:cubicBezTo>
                  <a:pt x="2942793" y="992711"/>
                  <a:pt x="2775650" y="1303161"/>
                  <a:pt x="2436521" y="1620139"/>
                </a:cubicBezTo>
                <a:cubicBezTo>
                  <a:pt x="2775698" y="1936928"/>
                  <a:pt x="2942777" y="2247316"/>
                  <a:pt x="2837304" y="2430000"/>
                </a:cubicBezTo>
                <a:cubicBezTo>
                  <a:pt x="2771439" y="2544083"/>
                  <a:pt x="2609300" y="2591017"/>
                  <a:pt x="2388706" y="2577188"/>
                </a:cubicBezTo>
                <a:cubicBezTo>
                  <a:pt x="2358753" y="2639691"/>
                  <a:pt x="2294480" y="2681612"/>
                  <a:pt x="2220415" y="2681612"/>
                </a:cubicBezTo>
                <a:cubicBezTo>
                  <a:pt x="2122541" y="2681612"/>
                  <a:pt x="2041764" y="2608405"/>
                  <a:pt x="2030773" y="2513644"/>
                </a:cubicBezTo>
                <a:cubicBezTo>
                  <a:pt x="1999304" y="2506661"/>
                  <a:pt x="1967635" y="2497623"/>
                  <a:pt x="1935485" y="2487821"/>
                </a:cubicBezTo>
                <a:cubicBezTo>
                  <a:pt x="1830610" y="2940018"/>
                  <a:pt x="1645322" y="3240000"/>
                  <a:pt x="1434343" y="3240000"/>
                </a:cubicBezTo>
                <a:cubicBezTo>
                  <a:pt x="1223366" y="3240000"/>
                  <a:pt x="1038079" y="2940023"/>
                  <a:pt x="933330" y="2487781"/>
                </a:cubicBezTo>
                <a:cubicBezTo>
                  <a:pt x="489302" y="2623186"/>
                  <a:pt x="136870" y="2612712"/>
                  <a:pt x="31382" y="2430000"/>
                </a:cubicBezTo>
                <a:cubicBezTo>
                  <a:pt x="-74106" y="2247290"/>
                  <a:pt x="93037" y="1936840"/>
                  <a:pt x="432165" y="1619862"/>
                </a:cubicBezTo>
                <a:cubicBezTo>
                  <a:pt x="378689" y="1569916"/>
                  <a:pt x="329491" y="1520128"/>
                  <a:pt x="285801" y="1470219"/>
                </a:cubicBezTo>
                <a:cubicBezTo>
                  <a:pt x="267844" y="1476857"/>
                  <a:pt x="248431" y="1479956"/>
                  <a:pt x="228294" y="1479956"/>
                </a:cubicBezTo>
                <a:cubicBezTo>
                  <a:pt x="122216" y="1479956"/>
                  <a:pt x="36222" y="1393962"/>
                  <a:pt x="36222" y="1287884"/>
                </a:cubicBezTo>
                <a:cubicBezTo>
                  <a:pt x="36222" y="1246866"/>
                  <a:pt x="49080" y="1208850"/>
                  <a:pt x="73868" y="1179672"/>
                </a:cubicBezTo>
                <a:cubicBezTo>
                  <a:pt x="-4733" y="1033688"/>
                  <a:pt x="-23287" y="904690"/>
                  <a:pt x="31382" y="810000"/>
                </a:cubicBezTo>
                <a:cubicBezTo>
                  <a:pt x="136860" y="627306"/>
                  <a:pt x="489234" y="616816"/>
                  <a:pt x="933201" y="752179"/>
                </a:cubicBezTo>
                <a:cubicBezTo>
                  <a:pt x="1038076" y="299982"/>
                  <a:pt x="1223365" y="0"/>
                  <a:pt x="1434343" y="0"/>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2700">
              <a:solidFill>
                <a:schemeClr val="lt1"/>
              </a:solidFill>
              <a:latin typeface="Arial"/>
              <a:ea typeface="Arial"/>
              <a:cs typeface="Arial"/>
              <a:sym typeface="Arial"/>
            </a:endParaRPr>
          </a:p>
        </p:txBody>
      </p:sp>
      <p:sp>
        <p:nvSpPr>
          <p:cNvPr id="445" name="Google Shape;445;p5"/>
          <p:cNvSpPr/>
          <p:nvPr/>
        </p:nvSpPr>
        <p:spPr>
          <a:xfrm>
            <a:off x="2097148" y="2522558"/>
            <a:ext cx="352176" cy="303924"/>
          </a:xfrm>
          <a:custGeom>
            <a:rect b="b" l="l" r="r" t="t"/>
            <a:pathLst>
              <a:path extrusionOk="0" h="2796091" w="3240006">
                <a:moveTo>
                  <a:pt x="686867" y="612319"/>
                </a:moveTo>
                <a:cubicBezTo>
                  <a:pt x="611281" y="612319"/>
                  <a:pt x="550007" y="673593"/>
                  <a:pt x="550007" y="749179"/>
                </a:cubicBezTo>
                <a:cubicBezTo>
                  <a:pt x="550007" y="824765"/>
                  <a:pt x="611281" y="886039"/>
                  <a:pt x="686867" y="886039"/>
                </a:cubicBezTo>
                <a:cubicBezTo>
                  <a:pt x="762453" y="886039"/>
                  <a:pt x="823727" y="824765"/>
                  <a:pt x="823727" y="749179"/>
                </a:cubicBezTo>
                <a:cubicBezTo>
                  <a:pt x="823727" y="673593"/>
                  <a:pt x="762453" y="612319"/>
                  <a:pt x="686867" y="612319"/>
                </a:cubicBezTo>
                <a:close/>
                <a:moveTo>
                  <a:pt x="1587500" y="281447"/>
                </a:moveTo>
                <a:cubicBezTo>
                  <a:pt x="1432061" y="281447"/>
                  <a:pt x="1306053" y="407455"/>
                  <a:pt x="1306053" y="562894"/>
                </a:cubicBezTo>
                <a:cubicBezTo>
                  <a:pt x="1306053" y="718333"/>
                  <a:pt x="1432061" y="844341"/>
                  <a:pt x="1587500" y="844341"/>
                </a:cubicBezTo>
                <a:cubicBezTo>
                  <a:pt x="1742939" y="844341"/>
                  <a:pt x="1868947" y="718333"/>
                  <a:pt x="1868947" y="562894"/>
                </a:cubicBezTo>
                <a:cubicBezTo>
                  <a:pt x="1868947" y="407455"/>
                  <a:pt x="1742939" y="281447"/>
                  <a:pt x="1587500" y="281447"/>
                </a:cubicBezTo>
                <a:close/>
                <a:moveTo>
                  <a:pt x="1587500" y="0"/>
                </a:moveTo>
                <a:cubicBezTo>
                  <a:pt x="1898378" y="0"/>
                  <a:pt x="2150394" y="252016"/>
                  <a:pt x="2150394" y="562894"/>
                </a:cubicBezTo>
                <a:cubicBezTo>
                  <a:pt x="2150394" y="786167"/>
                  <a:pt x="2020401" y="979078"/>
                  <a:pt x="1831095" y="1068260"/>
                </a:cubicBezTo>
                <a:lnTo>
                  <a:pt x="2215710" y="1068260"/>
                </a:lnTo>
                <a:cubicBezTo>
                  <a:pt x="2374756" y="1068260"/>
                  <a:pt x="2503688" y="1197192"/>
                  <a:pt x="2503688" y="1356238"/>
                </a:cubicBezTo>
                <a:lnTo>
                  <a:pt x="2503688" y="1474975"/>
                </a:lnTo>
                <a:lnTo>
                  <a:pt x="2656086" y="1474975"/>
                </a:lnTo>
                <a:cubicBezTo>
                  <a:pt x="2692420" y="1474975"/>
                  <a:pt x="2722815" y="1500405"/>
                  <a:pt x="2728975" y="1534767"/>
                </a:cubicBezTo>
                <a:lnTo>
                  <a:pt x="3240006" y="1109804"/>
                </a:lnTo>
                <a:lnTo>
                  <a:pt x="3240006" y="2754548"/>
                </a:lnTo>
                <a:lnTo>
                  <a:pt x="2728975" y="2329585"/>
                </a:lnTo>
                <a:cubicBezTo>
                  <a:pt x="2722815" y="2363946"/>
                  <a:pt x="2692420" y="2389375"/>
                  <a:pt x="2656086" y="2389375"/>
                </a:cubicBezTo>
                <a:lnTo>
                  <a:pt x="2503688" y="2389375"/>
                </a:lnTo>
                <a:lnTo>
                  <a:pt x="2503688" y="2508113"/>
                </a:lnTo>
                <a:cubicBezTo>
                  <a:pt x="2503688" y="2667159"/>
                  <a:pt x="2374756" y="2796091"/>
                  <a:pt x="2215710" y="2796091"/>
                </a:cubicBezTo>
                <a:lnTo>
                  <a:pt x="287978" y="2796091"/>
                </a:lnTo>
                <a:cubicBezTo>
                  <a:pt x="128932" y="2796091"/>
                  <a:pt x="0" y="2667159"/>
                  <a:pt x="0" y="2508113"/>
                </a:cubicBezTo>
                <a:lnTo>
                  <a:pt x="0" y="1356238"/>
                </a:lnTo>
                <a:cubicBezTo>
                  <a:pt x="0" y="1197192"/>
                  <a:pt x="128932" y="1068260"/>
                  <a:pt x="287978" y="1068260"/>
                </a:cubicBezTo>
                <a:lnTo>
                  <a:pt x="544513" y="1068260"/>
                </a:lnTo>
                <a:cubicBezTo>
                  <a:pt x="422089" y="1014226"/>
                  <a:pt x="336949" y="891645"/>
                  <a:pt x="336949" y="749179"/>
                </a:cubicBezTo>
                <a:cubicBezTo>
                  <a:pt x="336949" y="555925"/>
                  <a:pt x="493613" y="399261"/>
                  <a:pt x="686867" y="399261"/>
                </a:cubicBezTo>
                <a:cubicBezTo>
                  <a:pt x="880121" y="399261"/>
                  <a:pt x="1036785" y="555925"/>
                  <a:pt x="1036785" y="749179"/>
                </a:cubicBezTo>
                <a:cubicBezTo>
                  <a:pt x="1036785" y="891645"/>
                  <a:pt x="951645" y="1014226"/>
                  <a:pt x="829222" y="1068260"/>
                </a:cubicBezTo>
                <a:lnTo>
                  <a:pt x="1343906" y="1068260"/>
                </a:lnTo>
                <a:cubicBezTo>
                  <a:pt x="1154600" y="979078"/>
                  <a:pt x="1024606" y="786167"/>
                  <a:pt x="1024606" y="562894"/>
                </a:cubicBezTo>
                <a:cubicBezTo>
                  <a:pt x="1024606" y="252016"/>
                  <a:pt x="1276622" y="0"/>
                  <a:pt x="1587500" y="0"/>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446" name="Google Shape;446;p5"/>
          <p:cNvSpPr/>
          <p:nvPr/>
        </p:nvSpPr>
        <p:spPr>
          <a:xfrm rot="2700000">
            <a:off x="7254674" y="2421653"/>
            <a:ext cx="389390" cy="698103"/>
          </a:xfrm>
          <a:custGeom>
            <a:rect b="b" l="l" r="r" t="t"/>
            <a:pathLst>
              <a:path extrusionOk="0" h="4001999" w="2232248">
                <a:moveTo>
                  <a:pt x="1116887" y="0"/>
                </a:moveTo>
                <a:cubicBezTo>
                  <a:pt x="1270748" y="4762"/>
                  <a:pt x="1433283" y="120651"/>
                  <a:pt x="1447291" y="308459"/>
                </a:cubicBezTo>
                <a:cubicBezTo>
                  <a:pt x="1483174" y="544979"/>
                  <a:pt x="1283237" y="603082"/>
                  <a:pt x="1339988" y="887363"/>
                </a:cubicBezTo>
                <a:lnTo>
                  <a:pt x="2232248" y="887363"/>
                </a:lnTo>
                <a:lnTo>
                  <a:pt x="2232248" y="1778237"/>
                </a:lnTo>
                <a:cubicBezTo>
                  <a:pt x="1956566" y="1829261"/>
                  <a:pt x="1897086" y="1634366"/>
                  <a:pt x="1663321" y="1669832"/>
                </a:cubicBezTo>
                <a:cubicBezTo>
                  <a:pt x="1475513" y="1683840"/>
                  <a:pt x="1359624" y="1846375"/>
                  <a:pt x="1354862" y="2000236"/>
                </a:cubicBezTo>
                <a:cubicBezTo>
                  <a:pt x="1358037" y="2135389"/>
                  <a:pt x="1477787" y="2334920"/>
                  <a:pt x="1701420" y="2336507"/>
                </a:cubicBezTo>
                <a:cubicBezTo>
                  <a:pt x="1972077" y="2308709"/>
                  <a:pt x="1932339" y="2176007"/>
                  <a:pt x="2232248" y="2187989"/>
                </a:cubicBezTo>
                <a:lnTo>
                  <a:pt x="2232248" y="3119611"/>
                </a:lnTo>
                <a:lnTo>
                  <a:pt x="1303259" y="3119611"/>
                </a:lnTo>
                <a:cubicBezTo>
                  <a:pt x="1289664" y="3424971"/>
                  <a:pt x="1423682" y="3383289"/>
                  <a:pt x="1451633" y="3655441"/>
                </a:cubicBezTo>
                <a:cubicBezTo>
                  <a:pt x="1450046" y="3879074"/>
                  <a:pt x="1250515" y="3998824"/>
                  <a:pt x="1115362" y="4001999"/>
                </a:cubicBezTo>
                <a:cubicBezTo>
                  <a:pt x="961501" y="3997237"/>
                  <a:pt x="798966" y="3881348"/>
                  <a:pt x="784958" y="3693540"/>
                </a:cubicBezTo>
                <a:cubicBezTo>
                  <a:pt x="749282" y="3458385"/>
                  <a:pt x="946712" y="3399594"/>
                  <a:pt x="892811" y="3119611"/>
                </a:cubicBezTo>
                <a:lnTo>
                  <a:pt x="0" y="3119611"/>
                </a:lnTo>
                <a:lnTo>
                  <a:pt x="0" y="2203607"/>
                </a:lnTo>
                <a:cubicBezTo>
                  <a:pt x="285884" y="2145799"/>
                  <a:pt x="343730" y="2346665"/>
                  <a:pt x="580754" y="2310706"/>
                </a:cubicBezTo>
                <a:cubicBezTo>
                  <a:pt x="768562" y="2296698"/>
                  <a:pt x="884451" y="2134163"/>
                  <a:pt x="889213" y="1980302"/>
                </a:cubicBezTo>
                <a:cubicBezTo>
                  <a:pt x="886038" y="1845149"/>
                  <a:pt x="766288" y="1645618"/>
                  <a:pt x="542655" y="1644031"/>
                </a:cubicBezTo>
                <a:cubicBezTo>
                  <a:pt x="268493" y="1672188"/>
                  <a:pt x="312817" y="1807984"/>
                  <a:pt x="0" y="1792208"/>
                </a:cubicBezTo>
                <a:lnTo>
                  <a:pt x="0" y="887363"/>
                </a:lnTo>
                <a:lnTo>
                  <a:pt x="928847" y="887363"/>
                </a:lnTo>
                <a:cubicBezTo>
                  <a:pt x="944034" y="576570"/>
                  <a:pt x="808718" y="620178"/>
                  <a:pt x="780616" y="346558"/>
                </a:cubicBezTo>
                <a:cubicBezTo>
                  <a:pt x="782203" y="122925"/>
                  <a:pt x="981734" y="3175"/>
                  <a:pt x="1116887" y="0"/>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2700">
              <a:solidFill>
                <a:schemeClr val="lt1"/>
              </a:solidFill>
              <a:latin typeface="Arial"/>
              <a:ea typeface="Arial"/>
              <a:cs typeface="Arial"/>
              <a:sym typeface="Arial"/>
            </a:endParaRPr>
          </a:p>
        </p:txBody>
      </p:sp>
      <p:sp>
        <p:nvSpPr>
          <p:cNvPr id="447" name="Google Shape;447;p5"/>
          <p:cNvSpPr/>
          <p:nvPr/>
        </p:nvSpPr>
        <p:spPr>
          <a:xfrm>
            <a:off x="4599164" y="2454578"/>
            <a:ext cx="469094" cy="529812"/>
          </a:xfrm>
          <a:custGeom>
            <a:rect b="b" l="l" r="r" t="t"/>
            <a:pathLst>
              <a:path extrusionOk="0" h="3240000" w="2868687">
                <a:moveTo>
                  <a:pt x="1433799" y="2290728"/>
                </a:moveTo>
                <a:cubicBezTo>
                  <a:pt x="1317650" y="2346839"/>
                  <a:pt x="1203301" y="2394700"/>
                  <a:pt x="1093028" y="2434329"/>
                </a:cubicBezTo>
                <a:cubicBezTo>
                  <a:pt x="1167481" y="2812207"/>
                  <a:pt x="1292592" y="3060000"/>
                  <a:pt x="1434343" y="3060000"/>
                </a:cubicBezTo>
                <a:cubicBezTo>
                  <a:pt x="1576138" y="3060000"/>
                  <a:pt x="1701284" y="2812053"/>
                  <a:pt x="1774025" y="2433735"/>
                </a:cubicBezTo>
                <a:cubicBezTo>
                  <a:pt x="1663854" y="2394452"/>
                  <a:pt x="1549823" y="2346469"/>
                  <a:pt x="1433799" y="2290728"/>
                </a:cubicBezTo>
                <a:close/>
                <a:moveTo>
                  <a:pt x="1824954" y="2078037"/>
                </a:moveTo>
                <a:cubicBezTo>
                  <a:pt x="1794480" y="2097450"/>
                  <a:pt x="1763147" y="2116057"/>
                  <a:pt x="1731343" y="2134419"/>
                </a:cubicBezTo>
                <a:lnTo>
                  <a:pt x="1635415" y="2187161"/>
                </a:lnTo>
                <a:cubicBezTo>
                  <a:pt x="1691788" y="2215044"/>
                  <a:pt x="1747931" y="2239109"/>
                  <a:pt x="1803378" y="2259350"/>
                </a:cubicBezTo>
                <a:cubicBezTo>
                  <a:pt x="1812120" y="2201101"/>
                  <a:pt x="1819148" y="2140526"/>
                  <a:pt x="1824954" y="2078037"/>
                </a:cubicBezTo>
                <a:close/>
                <a:moveTo>
                  <a:pt x="1042306" y="2077178"/>
                </a:moveTo>
                <a:cubicBezTo>
                  <a:pt x="1047949" y="2140175"/>
                  <a:pt x="1055328" y="2201182"/>
                  <a:pt x="1063873" y="2259905"/>
                </a:cubicBezTo>
                <a:cubicBezTo>
                  <a:pt x="1119365" y="2238275"/>
                  <a:pt x="1176217" y="2214355"/>
                  <a:pt x="1233887" y="2187801"/>
                </a:cubicBezTo>
                <a:cubicBezTo>
                  <a:pt x="1201538" y="2170955"/>
                  <a:pt x="1169452" y="2152957"/>
                  <a:pt x="1137343" y="2134419"/>
                </a:cubicBezTo>
                <a:close/>
                <a:moveTo>
                  <a:pt x="559768" y="1732679"/>
                </a:moveTo>
                <a:cubicBezTo>
                  <a:pt x="268524" y="1984850"/>
                  <a:pt x="116369" y="2217202"/>
                  <a:pt x="187266" y="2340000"/>
                </a:cubicBezTo>
                <a:cubicBezTo>
                  <a:pt x="258144" y="2462764"/>
                  <a:pt x="535307" y="2447213"/>
                  <a:pt x="899736" y="2322555"/>
                </a:cubicBezTo>
                <a:cubicBezTo>
                  <a:pt x="878937" y="2207297"/>
                  <a:pt x="863223" y="2084405"/>
                  <a:pt x="853746" y="1955834"/>
                </a:cubicBezTo>
                <a:cubicBezTo>
                  <a:pt x="747454" y="1883220"/>
                  <a:pt x="648878" y="1808453"/>
                  <a:pt x="559768" y="1732679"/>
                </a:cubicBezTo>
                <a:close/>
                <a:moveTo>
                  <a:pt x="2309048" y="1730507"/>
                </a:moveTo>
                <a:cubicBezTo>
                  <a:pt x="2220666" y="1807660"/>
                  <a:pt x="2121792" y="1882664"/>
                  <a:pt x="2015235" y="1955625"/>
                </a:cubicBezTo>
                <a:cubicBezTo>
                  <a:pt x="2005364" y="2084180"/>
                  <a:pt x="1989894" y="2207119"/>
                  <a:pt x="1967330" y="2322070"/>
                </a:cubicBezTo>
                <a:lnTo>
                  <a:pt x="2081685" y="2358048"/>
                </a:lnTo>
                <a:cubicBezTo>
                  <a:pt x="2116015" y="2320492"/>
                  <a:pt x="2165526" y="2297468"/>
                  <a:pt x="2220415" y="2297468"/>
                </a:cubicBezTo>
                <a:cubicBezTo>
                  <a:pt x="2302230" y="2297468"/>
                  <a:pt x="2372097" y="2348622"/>
                  <a:pt x="2399287" y="2420880"/>
                </a:cubicBezTo>
                <a:cubicBezTo>
                  <a:pt x="2542053" y="2432945"/>
                  <a:pt x="2642630" y="2407186"/>
                  <a:pt x="2681420" y="2340000"/>
                </a:cubicBezTo>
                <a:cubicBezTo>
                  <a:pt x="2752393" y="2217071"/>
                  <a:pt x="2599836" y="1984353"/>
                  <a:pt x="2309048" y="1730507"/>
                </a:cubicBezTo>
                <a:close/>
                <a:moveTo>
                  <a:pt x="2026056" y="1510554"/>
                </a:moveTo>
                <a:cubicBezTo>
                  <a:pt x="2027893" y="1546708"/>
                  <a:pt x="2028343" y="1583211"/>
                  <a:pt x="2028343" y="1620000"/>
                </a:cubicBezTo>
                <a:lnTo>
                  <a:pt x="2024251" y="1730716"/>
                </a:lnTo>
                <a:lnTo>
                  <a:pt x="2173722" y="1619092"/>
                </a:lnTo>
                <a:cubicBezTo>
                  <a:pt x="2127526" y="1582190"/>
                  <a:pt x="2078507" y="1545517"/>
                  <a:pt x="2026056" y="1510554"/>
                </a:cubicBezTo>
                <a:close/>
                <a:moveTo>
                  <a:pt x="844436" y="1509285"/>
                </a:moveTo>
                <a:lnTo>
                  <a:pt x="694964" y="1620908"/>
                </a:lnTo>
                <a:cubicBezTo>
                  <a:pt x="741160" y="1657811"/>
                  <a:pt x="790179" y="1694484"/>
                  <a:pt x="842630" y="1729447"/>
                </a:cubicBezTo>
                <a:cubicBezTo>
                  <a:pt x="840793" y="1693293"/>
                  <a:pt x="840343" y="1656790"/>
                  <a:pt x="840343" y="1620000"/>
                </a:cubicBezTo>
                <a:close/>
                <a:moveTo>
                  <a:pt x="1434343" y="1361184"/>
                </a:moveTo>
                <a:cubicBezTo>
                  <a:pt x="1573534" y="1361184"/>
                  <a:pt x="1686371" y="1474021"/>
                  <a:pt x="1686371" y="1613212"/>
                </a:cubicBezTo>
                <a:cubicBezTo>
                  <a:pt x="1686371" y="1752403"/>
                  <a:pt x="1573534" y="1865240"/>
                  <a:pt x="1434343" y="1865240"/>
                </a:cubicBezTo>
                <a:cubicBezTo>
                  <a:pt x="1295152" y="1865240"/>
                  <a:pt x="1182315" y="1752403"/>
                  <a:pt x="1182315" y="1613212"/>
                </a:cubicBezTo>
                <a:cubicBezTo>
                  <a:pt x="1182315" y="1474021"/>
                  <a:pt x="1295152" y="1361184"/>
                  <a:pt x="1434343" y="1361184"/>
                </a:cubicBezTo>
                <a:close/>
                <a:moveTo>
                  <a:pt x="1433770" y="1149513"/>
                </a:moveTo>
                <a:cubicBezTo>
                  <a:pt x="1365445" y="1183896"/>
                  <a:pt x="1296585" y="1221489"/>
                  <a:pt x="1227343" y="1261466"/>
                </a:cubicBezTo>
                <a:lnTo>
                  <a:pt x="1027157" y="1384911"/>
                </a:lnTo>
                <a:cubicBezTo>
                  <a:pt x="1022222" y="1461370"/>
                  <a:pt x="1020343" y="1539922"/>
                  <a:pt x="1020343" y="1620000"/>
                </a:cubicBezTo>
                <a:lnTo>
                  <a:pt x="1028287" y="1855786"/>
                </a:lnTo>
                <a:cubicBezTo>
                  <a:pt x="1091680" y="1898065"/>
                  <a:pt x="1158394" y="1938727"/>
                  <a:pt x="1227343" y="1978535"/>
                </a:cubicBezTo>
                <a:lnTo>
                  <a:pt x="1434916" y="2090488"/>
                </a:lnTo>
                <a:cubicBezTo>
                  <a:pt x="1503241" y="2056105"/>
                  <a:pt x="1572101" y="2018511"/>
                  <a:pt x="1641343" y="1978535"/>
                </a:cubicBezTo>
                <a:lnTo>
                  <a:pt x="1841530" y="1855090"/>
                </a:lnTo>
                <a:cubicBezTo>
                  <a:pt x="1846464" y="1778631"/>
                  <a:pt x="1848343" y="1700079"/>
                  <a:pt x="1848343" y="1620000"/>
                </a:cubicBezTo>
                <a:lnTo>
                  <a:pt x="1840399" y="1384214"/>
                </a:lnTo>
                <a:cubicBezTo>
                  <a:pt x="1777006" y="1341936"/>
                  <a:pt x="1710293" y="1301274"/>
                  <a:pt x="1641343" y="1261466"/>
                </a:cubicBezTo>
                <a:close/>
                <a:moveTo>
                  <a:pt x="1065308" y="980650"/>
                </a:moveTo>
                <a:cubicBezTo>
                  <a:pt x="1056566" y="1038899"/>
                  <a:pt x="1049538" y="1099475"/>
                  <a:pt x="1043732" y="1161964"/>
                </a:cubicBezTo>
                <a:cubicBezTo>
                  <a:pt x="1074206" y="1142551"/>
                  <a:pt x="1105539" y="1123943"/>
                  <a:pt x="1137343" y="1105581"/>
                </a:cubicBezTo>
                <a:lnTo>
                  <a:pt x="1233271" y="1052839"/>
                </a:lnTo>
                <a:cubicBezTo>
                  <a:pt x="1176898" y="1024957"/>
                  <a:pt x="1120756" y="1000892"/>
                  <a:pt x="1065308" y="980650"/>
                </a:cubicBezTo>
                <a:close/>
                <a:moveTo>
                  <a:pt x="1804814" y="980095"/>
                </a:moveTo>
                <a:cubicBezTo>
                  <a:pt x="1749321" y="1001726"/>
                  <a:pt x="1692469" y="1025646"/>
                  <a:pt x="1634800" y="1052200"/>
                </a:cubicBezTo>
                <a:cubicBezTo>
                  <a:pt x="1667149" y="1069046"/>
                  <a:pt x="1699234" y="1087043"/>
                  <a:pt x="1731343" y="1105581"/>
                </a:cubicBezTo>
                <a:lnTo>
                  <a:pt x="1826380" y="1162822"/>
                </a:lnTo>
                <a:cubicBezTo>
                  <a:pt x="1820738" y="1099825"/>
                  <a:pt x="1813359" y="1038819"/>
                  <a:pt x="1804814" y="980095"/>
                </a:cubicBezTo>
                <a:close/>
                <a:moveTo>
                  <a:pt x="2432236" y="816002"/>
                </a:moveTo>
                <a:cubicBezTo>
                  <a:pt x="2308930" y="820546"/>
                  <a:pt x="2149627" y="855445"/>
                  <a:pt x="1968950" y="917446"/>
                </a:cubicBezTo>
                <a:cubicBezTo>
                  <a:pt x="1989749" y="1032703"/>
                  <a:pt x="2005463" y="1155596"/>
                  <a:pt x="2014941" y="1284167"/>
                </a:cubicBezTo>
                <a:cubicBezTo>
                  <a:pt x="2121232" y="1356780"/>
                  <a:pt x="2219808" y="1431548"/>
                  <a:pt x="2308918" y="1507322"/>
                </a:cubicBezTo>
                <a:cubicBezTo>
                  <a:pt x="2600162" y="1255150"/>
                  <a:pt x="2752317" y="1022798"/>
                  <a:pt x="2681420" y="900000"/>
                </a:cubicBezTo>
                <a:cubicBezTo>
                  <a:pt x="2645694" y="838121"/>
                  <a:pt x="2557557" y="811383"/>
                  <a:pt x="2432236" y="816002"/>
                </a:cubicBezTo>
                <a:close/>
                <a:moveTo>
                  <a:pt x="436450" y="816001"/>
                </a:moveTo>
                <a:cubicBezTo>
                  <a:pt x="311129" y="811383"/>
                  <a:pt x="222992" y="838121"/>
                  <a:pt x="187266" y="900000"/>
                </a:cubicBezTo>
                <a:cubicBezTo>
                  <a:pt x="158404" y="949991"/>
                  <a:pt x="166508" y="1018139"/>
                  <a:pt x="206887" y="1097970"/>
                </a:cubicBezTo>
                <a:cubicBezTo>
                  <a:pt x="213842" y="1096217"/>
                  <a:pt x="221021" y="1095812"/>
                  <a:pt x="228294" y="1095812"/>
                </a:cubicBezTo>
                <a:cubicBezTo>
                  <a:pt x="334372" y="1095812"/>
                  <a:pt x="420366" y="1181806"/>
                  <a:pt x="420366" y="1287884"/>
                </a:cubicBezTo>
                <a:cubicBezTo>
                  <a:pt x="420366" y="1314219"/>
                  <a:pt x="415066" y="1339317"/>
                  <a:pt x="405427" y="1362148"/>
                </a:cubicBezTo>
                <a:cubicBezTo>
                  <a:pt x="450585" y="1410442"/>
                  <a:pt x="502437" y="1459559"/>
                  <a:pt x="559639" y="1509493"/>
                </a:cubicBezTo>
                <a:cubicBezTo>
                  <a:pt x="648020" y="1432341"/>
                  <a:pt x="746894" y="1357336"/>
                  <a:pt x="853451" y="1284376"/>
                </a:cubicBezTo>
                <a:cubicBezTo>
                  <a:pt x="863322" y="1155820"/>
                  <a:pt x="878792" y="1032881"/>
                  <a:pt x="901357" y="917930"/>
                </a:cubicBezTo>
                <a:cubicBezTo>
                  <a:pt x="719999" y="855651"/>
                  <a:pt x="560119" y="820559"/>
                  <a:pt x="436450" y="816001"/>
                </a:cubicBezTo>
                <a:close/>
                <a:moveTo>
                  <a:pt x="1434343" y="180000"/>
                </a:moveTo>
                <a:cubicBezTo>
                  <a:pt x="1292548" y="180000"/>
                  <a:pt x="1167402" y="427948"/>
                  <a:pt x="1094661" y="806265"/>
                </a:cubicBezTo>
                <a:cubicBezTo>
                  <a:pt x="1204832" y="845548"/>
                  <a:pt x="1318864" y="893532"/>
                  <a:pt x="1434887" y="949272"/>
                </a:cubicBezTo>
                <a:cubicBezTo>
                  <a:pt x="1551037" y="893162"/>
                  <a:pt x="1665385" y="845301"/>
                  <a:pt x="1775658" y="805671"/>
                </a:cubicBezTo>
                <a:cubicBezTo>
                  <a:pt x="1751860" y="684885"/>
                  <a:pt x="1722886" y="577390"/>
                  <a:pt x="1688823" y="487405"/>
                </a:cubicBezTo>
                <a:cubicBezTo>
                  <a:pt x="1688009" y="487647"/>
                  <a:pt x="1687191" y="487652"/>
                  <a:pt x="1686371" y="487652"/>
                </a:cubicBezTo>
                <a:cubicBezTo>
                  <a:pt x="1580293" y="487652"/>
                  <a:pt x="1494299" y="401658"/>
                  <a:pt x="1494299" y="295580"/>
                </a:cubicBezTo>
                <a:cubicBezTo>
                  <a:pt x="1494299" y="264819"/>
                  <a:pt x="1501530" y="235747"/>
                  <a:pt x="1516122" y="210837"/>
                </a:cubicBezTo>
                <a:cubicBezTo>
                  <a:pt x="1490583" y="189985"/>
                  <a:pt x="1462798" y="180000"/>
                  <a:pt x="1434343" y="180000"/>
                </a:cubicBezTo>
                <a:close/>
                <a:moveTo>
                  <a:pt x="1434343" y="0"/>
                </a:moveTo>
                <a:cubicBezTo>
                  <a:pt x="1509303" y="0"/>
                  <a:pt x="1581019" y="37868"/>
                  <a:pt x="1646062" y="107907"/>
                </a:cubicBezTo>
                <a:cubicBezTo>
                  <a:pt x="1659037" y="104972"/>
                  <a:pt x="1672533" y="103508"/>
                  <a:pt x="1686371" y="103508"/>
                </a:cubicBezTo>
                <a:cubicBezTo>
                  <a:pt x="1792449" y="103508"/>
                  <a:pt x="1878443" y="189502"/>
                  <a:pt x="1878443" y="295580"/>
                </a:cubicBezTo>
                <a:cubicBezTo>
                  <a:pt x="1878443" y="342831"/>
                  <a:pt x="1861381" y="386097"/>
                  <a:pt x="1831228" y="417985"/>
                </a:cubicBezTo>
                <a:cubicBezTo>
                  <a:pt x="1871860" y="515668"/>
                  <a:pt x="1906636" y="628220"/>
                  <a:pt x="1935357" y="752219"/>
                </a:cubicBezTo>
                <a:cubicBezTo>
                  <a:pt x="2379384" y="616814"/>
                  <a:pt x="2731816" y="627289"/>
                  <a:pt x="2837304" y="810000"/>
                </a:cubicBezTo>
                <a:cubicBezTo>
                  <a:pt x="2942793" y="992711"/>
                  <a:pt x="2775650" y="1303161"/>
                  <a:pt x="2436521" y="1620139"/>
                </a:cubicBezTo>
                <a:cubicBezTo>
                  <a:pt x="2775698" y="1936928"/>
                  <a:pt x="2942777" y="2247316"/>
                  <a:pt x="2837304" y="2430000"/>
                </a:cubicBezTo>
                <a:cubicBezTo>
                  <a:pt x="2771439" y="2544083"/>
                  <a:pt x="2609300" y="2591017"/>
                  <a:pt x="2388706" y="2577188"/>
                </a:cubicBezTo>
                <a:cubicBezTo>
                  <a:pt x="2358753" y="2639691"/>
                  <a:pt x="2294480" y="2681612"/>
                  <a:pt x="2220415" y="2681612"/>
                </a:cubicBezTo>
                <a:cubicBezTo>
                  <a:pt x="2122541" y="2681612"/>
                  <a:pt x="2041764" y="2608405"/>
                  <a:pt x="2030773" y="2513644"/>
                </a:cubicBezTo>
                <a:cubicBezTo>
                  <a:pt x="1999304" y="2506661"/>
                  <a:pt x="1967635" y="2497623"/>
                  <a:pt x="1935485" y="2487821"/>
                </a:cubicBezTo>
                <a:cubicBezTo>
                  <a:pt x="1830610" y="2940018"/>
                  <a:pt x="1645322" y="3240000"/>
                  <a:pt x="1434343" y="3240000"/>
                </a:cubicBezTo>
                <a:cubicBezTo>
                  <a:pt x="1223366" y="3240000"/>
                  <a:pt x="1038079" y="2940023"/>
                  <a:pt x="933330" y="2487781"/>
                </a:cubicBezTo>
                <a:cubicBezTo>
                  <a:pt x="489302" y="2623186"/>
                  <a:pt x="136870" y="2612712"/>
                  <a:pt x="31382" y="2430000"/>
                </a:cubicBezTo>
                <a:cubicBezTo>
                  <a:pt x="-74106" y="2247290"/>
                  <a:pt x="93037" y="1936840"/>
                  <a:pt x="432165" y="1619862"/>
                </a:cubicBezTo>
                <a:cubicBezTo>
                  <a:pt x="378689" y="1569916"/>
                  <a:pt x="329491" y="1520128"/>
                  <a:pt x="285801" y="1470219"/>
                </a:cubicBezTo>
                <a:cubicBezTo>
                  <a:pt x="267844" y="1476857"/>
                  <a:pt x="248431" y="1479956"/>
                  <a:pt x="228294" y="1479956"/>
                </a:cubicBezTo>
                <a:cubicBezTo>
                  <a:pt x="122216" y="1479956"/>
                  <a:pt x="36222" y="1393962"/>
                  <a:pt x="36222" y="1287884"/>
                </a:cubicBezTo>
                <a:cubicBezTo>
                  <a:pt x="36222" y="1246866"/>
                  <a:pt x="49080" y="1208850"/>
                  <a:pt x="73868" y="1179672"/>
                </a:cubicBezTo>
                <a:cubicBezTo>
                  <a:pt x="-4733" y="1033688"/>
                  <a:pt x="-23287" y="904690"/>
                  <a:pt x="31382" y="810000"/>
                </a:cubicBezTo>
                <a:cubicBezTo>
                  <a:pt x="136860" y="627306"/>
                  <a:pt x="489234" y="616816"/>
                  <a:pt x="933201" y="752179"/>
                </a:cubicBezTo>
                <a:cubicBezTo>
                  <a:pt x="1038076" y="299982"/>
                  <a:pt x="1223365" y="0"/>
                  <a:pt x="1434343" y="0"/>
                </a:cubicBezTo>
                <a:close/>
              </a:path>
            </a:pathLst>
          </a:custGeom>
          <a:solidFill>
            <a:schemeClr val="l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2700">
              <a:solidFill>
                <a:schemeClr val="lt1"/>
              </a:solidFill>
              <a:latin typeface="Arial"/>
              <a:ea typeface="Arial"/>
              <a:cs typeface="Arial"/>
              <a:sym typeface="Aria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51" name="Shape 451"/>
        <p:cNvGrpSpPr/>
        <p:nvPr/>
      </p:nvGrpSpPr>
      <p:grpSpPr>
        <a:xfrm>
          <a:off x="0" y="0"/>
          <a:ext cx="0" cy="0"/>
          <a:chOff x="0" y="0"/>
          <a:chExt cx="0" cy="0"/>
        </a:xfrm>
      </p:grpSpPr>
      <p:sp>
        <p:nvSpPr>
          <p:cNvPr id="452" name="Google Shape;452;p6"/>
          <p:cNvSpPr txBox="1"/>
          <p:nvPr>
            <p:ph idx="1" type="body"/>
          </p:nvPr>
        </p:nvSpPr>
        <p:spPr>
          <a:xfrm>
            <a:off x="323529" y="339509"/>
            <a:ext cx="11573197" cy="724247"/>
          </a:xfrm>
          <a:prstGeom prst="rect">
            <a:avLst/>
          </a:prstGeom>
          <a:noFill/>
          <a:ln>
            <a:noFill/>
          </a:ln>
        </p:spPr>
        <p:txBody>
          <a:bodyPr anchorCtr="0" anchor="ctr" bIns="45700" lIns="91425" spcFirstLastPara="1" rIns="91425" wrap="square" tIns="45700">
            <a:noAutofit/>
          </a:bodyPr>
          <a:lstStyle/>
          <a:p>
            <a:pPr indent="0" lvl="0" marL="0" rtl="1" algn="r">
              <a:lnSpc>
                <a:spcPct val="90000"/>
              </a:lnSpc>
              <a:spcBef>
                <a:spcPts val="0"/>
              </a:spcBef>
              <a:spcAft>
                <a:spcPts val="0"/>
              </a:spcAft>
              <a:buClr>
                <a:schemeClr val="lt1"/>
              </a:buClr>
              <a:buSzPts val="4800"/>
              <a:buNone/>
            </a:pPr>
            <a:r>
              <a:rPr lang="iw-IL" sz="4800">
                <a:latin typeface="Arial"/>
                <a:ea typeface="Arial"/>
                <a:cs typeface="Arial"/>
                <a:sym typeface="Arial"/>
              </a:rPr>
              <a:t>איך להחזיר לנו את הרציפות?</a:t>
            </a:r>
            <a:endParaRPr sz="4800"/>
          </a:p>
        </p:txBody>
      </p:sp>
      <p:sp>
        <p:nvSpPr>
          <p:cNvPr id="453" name="Google Shape;453;p6"/>
          <p:cNvSpPr/>
          <p:nvPr/>
        </p:nvSpPr>
        <p:spPr>
          <a:xfrm>
            <a:off x="4654454" y="1191143"/>
            <a:ext cx="45719" cy="822960"/>
          </a:xfrm>
          <a:prstGeom prst="rect">
            <a:avLst/>
          </a:pr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2700">
              <a:solidFill>
                <a:schemeClr val="lt1"/>
              </a:solidFill>
              <a:latin typeface="Arial"/>
              <a:ea typeface="Arial"/>
              <a:cs typeface="Arial"/>
              <a:sym typeface="Arial"/>
            </a:endParaRPr>
          </a:p>
        </p:txBody>
      </p:sp>
      <p:sp>
        <p:nvSpPr>
          <p:cNvPr id="454" name="Google Shape;454;p6"/>
          <p:cNvSpPr/>
          <p:nvPr/>
        </p:nvSpPr>
        <p:spPr>
          <a:xfrm rot="10800000">
            <a:off x="4225026" y="1971511"/>
            <a:ext cx="904573" cy="1501406"/>
          </a:xfrm>
          <a:custGeom>
            <a:rect b="b" l="l" r="r" t="t"/>
            <a:pathLst>
              <a:path extrusionOk="0" h="3249282" w="1957642">
                <a:moveTo>
                  <a:pt x="1047232" y="5654"/>
                </a:moveTo>
                <a:lnTo>
                  <a:pt x="1030640" y="5654"/>
                </a:lnTo>
                <a:lnTo>
                  <a:pt x="1048024" y="0"/>
                </a:lnTo>
                <a:close/>
                <a:moveTo>
                  <a:pt x="1160845" y="2127215"/>
                </a:moveTo>
                <a:lnTo>
                  <a:pt x="1196036" y="2120110"/>
                </a:lnTo>
                <a:lnTo>
                  <a:pt x="1237844" y="2120446"/>
                </a:lnTo>
                <a:cubicBezTo>
                  <a:pt x="1308896" y="2116324"/>
                  <a:pt x="1283850" y="2108399"/>
                  <a:pt x="1296213" y="2029106"/>
                </a:cubicBezTo>
                <a:cubicBezTo>
                  <a:pt x="1327247" y="1916021"/>
                  <a:pt x="1321193" y="1914210"/>
                  <a:pt x="1397562" y="1825853"/>
                </a:cubicBezTo>
                <a:cubicBezTo>
                  <a:pt x="1565052" y="1691460"/>
                  <a:pt x="1777778" y="1397289"/>
                  <a:pt x="1777778" y="1099228"/>
                </a:cubicBezTo>
                <a:cubicBezTo>
                  <a:pt x="1777778" y="658937"/>
                  <a:pt x="1421136" y="301944"/>
                  <a:pt x="980978" y="301427"/>
                </a:cubicBezTo>
                <a:lnTo>
                  <a:pt x="980978" y="301625"/>
                </a:lnTo>
                <a:lnTo>
                  <a:pt x="978823" y="301459"/>
                </a:lnTo>
                <a:lnTo>
                  <a:pt x="976666" y="301625"/>
                </a:lnTo>
                <a:lnTo>
                  <a:pt x="976666" y="301427"/>
                </a:lnTo>
                <a:cubicBezTo>
                  <a:pt x="536507" y="301944"/>
                  <a:pt x="179865" y="658937"/>
                  <a:pt x="179865" y="1099228"/>
                </a:cubicBezTo>
                <a:cubicBezTo>
                  <a:pt x="179865" y="1397289"/>
                  <a:pt x="392591" y="1691460"/>
                  <a:pt x="560081" y="1825853"/>
                </a:cubicBezTo>
                <a:cubicBezTo>
                  <a:pt x="636451" y="1914210"/>
                  <a:pt x="630396" y="1916021"/>
                  <a:pt x="661430" y="2029106"/>
                </a:cubicBezTo>
                <a:cubicBezTo>
                  <a:pt x="673794" y="2108399"/>
                  <a:pt x="648747" y="2116324"/>
                  <a:pt x="719799" y="2120446"/>
                </a:cubicBezTo>
                <a:lnTo>
                  <a:pt x="770760" y="2120037"/>
                </a:lnTo>
                <a:lnTo>
                  <a:pt x="806315" y="2127215"/>
                </a:lnTo>
                <a:close/>
                <a:moveTo>
                  <a:pt x="1319520" y="2263042"/>
                </a:moveTo>
                <a:lnTo>
                  <a:pt x="978823" y="2261822"/>
                </a:lnTo>
                <a:lnTo>
                  <a:pt x="638123" y="2263042"/>
                </a:lnTo>
                <a:cubicBezTo>
                  <a:pt x="577778" y="2263042"/>
                  <a:pt x="547241" y="2240386"/>
                  <a:pt x="513100" y="2169534"/>
                </a:cubicBezTo>
                <a:cubicBezTo>
                  <a:pt x="499969" y="2077754"/>
                  <a:pt x="526938" y="2040759"/>
                  <a:pt x="465828" y="1970355"/>
                </a:cubicBezTo>
                <a:cubicBezTo>
                  <a:pt x="260705" y="1805868"/>
                  <a:pt x="0" y="1445504"/>
                  <a:pt x="0" y="1080372"/>
                </a:cubicBezTo>
                <a:cubicBezTo>
                  <a:pt x="0" y="540796"/>
                  <a:pt x="437413" y="103385"/>
                  <a:pt x="976988" y="103385"/>
                </a:cubicBezTo>
                <a:lnTo>
                  <a:pt x="978823" y="103526"/>
                </a:lnTo>
                <a:lnTo>
                  <a:pt x="980656" y="103385"/>
                </a:lnTo>
                <a:cubicBezTo>
                  <a:pt x="1520231" y="103385"/>
                  <a:pt x="1957642" y="540796"/>
                  <a:pt x="1957642" y="1080372"/>
                </a:cubicBezTo>
                <a:cubicBezTo>
                  <a:pt x="1957642" y="1445504"/>
                  <a:pt x="1696938" y="1805868"/>
                  <a:pt x="1491816" y="1970355"/>
                </a:cubicBezTo>
                <a:cubicBezTo>
                  <a:pt x="1430706" y="2040759"/>
                  <a:pt x="1457674" y="2077754"/>
                  <a:pt x="1444543" y="2169534"/>
                </a:cubicBezTo>
                <a:cubicBezTo>
                  <a:pt x="1410403" y="2240386"/>
                  <a:pt x="1379867" y="2263042"/>
                  <a:pt x="1319520" y="2263042"/>
                </a:cubicBezTo>
                <a:close/>
                <a:moveTo>
                  <a:pt x="1407452" y="2485514"/>
                </a:moveTo>
                <a:lnTo>
                  <a:pt x="558453" y="2485514"/>
                </a:lnTo>
                <a:cubicBezTo>
                  <a:pt x="521377" y="2485514"/>
                  <a:pt x="491321" y="2455458"/>
                  <a:pt x="491321" y="2418383"/>
                </a:cubicBezTo>
                <a:lnTo>
                  <a:pt x="491321" y="2388750"/>
                </a:lnTo>
                <a:cubicBezTo>
                  <a:pt x="491321" y="2351675"/>
                  <a:pt x="521377" y="2321619"/>
                  <a:pt x="558453" y="2321619"/>
                </a:cubicBezTo>
                <a:lnTo>
                  <a:pt x="1407452" y="2321619"/>
                </a:lnTo>
                <a:cubicBezTo>
                  <a:pt x="1444528" y="2321619"/>
                  <a:pt x="1474583" y="2351675"/>
                  <a:pt x="1474583" y="2388750"/>
                </a:cubicBezTo>
                <a:lnTo>
                  <a:pt x="1474583" y="2418383"/>
                </a:lnTo>
                <a:cubicBezTo>
                  <a:pt x="1474583" y="2455458"/>
                  <a:pt x="1444528" y="2485514"/>
                  <a:pt x="1407452" y="2485514"/>
                </a:cubicBezTo>
                <a:close/>
                <a:moveTo>
                  <a:pt x="1374676" y="2707334"/>
                </a:moveTo>
                <a:lnTo>
                  <a:pt x="591228" y="2707334"/>
                </a:lnTo>
                <a:cubicBezTo>
                  <a:pt x="554153" y="2707334"/>
                  <a:pt x="524097" y="2677278"/>
                  <a:pt x="524097" y="2640203"/>
                </a:cubicBezTo>
                <a:lnTo>
                  <a:pt x="524097" y="2610570"/>
                </a:lnTo>
                <a:cubicBezTo>
                  <a:pt x="524097" y="2573495"/>
                  <a:pt x="554153" y="2543440"/>
                  <a:pt x="591228" y="2543440"/>
                </a:cubicBezTo>
                <a:lnTo>
                  <a:pt x="1374676" y="2543440"/>
                </a:lnTo>
                <a:cubicBezTo>
                  <a:pt x="1411752" y="2543440"/>
                  <a:pt x="1441808" y="2573495"/>
                  <a:pt x="1441808" y="2610570"/>
                </a:cubicBezTo>
                <a:lnTo>
                  <a:pt x="1441808" y="2640203"/>
                </a:lnTo>
                <a:cubicBezTo>
                  <a:pt x="1441808" y="2677278"/>
                  <a:pt x="1411752" y="2707334"/>
                  <a:pt x="1374676" y="2707334"/>
                </a:cubicBezTo>
                <a:close/>
                <a:moveTo>
                  <a:pt x="1341902" y="2929154"/>
                </a:moveTo>
                <a:lnTo>
                  <a:pt x="624004" y="2929154"/>
                </a:lnTo>
                <a:cubicBezTo>
                  <a:pt x="586929" y="2929154"/>
                  <a:pt x="556873" y="2899098"/>
                  <a:pt x="556873" y="2862023"/>
                </a:cubicBezTo>
                <a:lnTo>
                  <a:pt x="556873" y="2832390"/>
                </a:lnTo>
                <a:cubicBezTo>
                  <a:pt x="556873" y="2795315"/>
                  <a:pt x="586929" y="2765259"/>
                  <a:pt x="624004" y="2765259"/>
                </a:cubicBezTo>
                <a:lnTo>
                  <a:pt x="1341902" y="2765259"/>
                </a:lnTo>
                <a:cubicBezTo>
                  <a:pt x="1378978" y="2765259"/>
                  <a:pt x="1409033" y="2795315"/>
                  <a:pt x="1409033" y="2832390"/>
                </a:cubicBezTo>
                <a:lnTo>
                  <a:pt x="1409033" y="2862023"/>
                </a:lnTo>
                <a:cubicBezTo>
                  <a:pt x="1409033" y="2899098"/>
                  <a:pt x="1378978" y="2929154"/>
                  <a:pt x="1341902" y="2929154"/>
                </a:cubicBezTo>
                <a:close/>
                <a:moveTo>
                  <a:pt x="982953" y="3249282"/>
                </a:moveTo>
                <a:cubicBezTo>
                  <a:pt x="783838" y="3249282"/>
                  <a:pt x="622424" y="3190586"/>
                  <a:pt x="622424" y="3118181"/>
                </a:cubicBezTo>
                <a:lnTo>
                  <a:pt x="622424" y="2987080"/>
                </a:lnTo>
                <a:lnTo>
                  <a:pt x="1343482" y="2987080"/>
                </a:lnTo>
                <a:lnTo>
                  <a:pt x="1343482" y="3118181"/>
                </a:lnTo>
                <a:cubicBezTo>
                  <a:pt x="1343482" y="3190586"/>
                  <a:pt x="1182068" y="3249282"/>
                  <a:pt x="982953" y="3249282"/>
                </a:cubicBezTo>
                <a:close/>
              </a:path>
            </a:pathLst>
          </a:custGeom>
          <a:solidFill>
            <a:schemeClr val="accent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2700">
              <a:solidFill>
                <a:schemeClr val="lt1"/>
              </a:solidFill>
              <a:latin typeface="Arial"/>
              <a:ea typeface="Arial"/>
              <a:cs typeface="Arial"/>
              <a:sym typeface="Arial"/>
            </a:endParaRPr>
          </a:p>
        </p:txBody>
      </p:sp>
      <p:sp>
        <p:nvSpPr>
          <p:cNvPr id="455" name="Google Shape;455;p6"/>
          <p:cNvSpPr/>
          <p:nvPr/>
        </p:nvSpPr>
        <p:spPr>
          <a:xfrm>
            <a:off x="1852835" y="1191143"/>
            <a:ext cx="45719" cy="822960"/>
          </a:xfrm>
          <a:prstGeom prst="rect">
            <a:avLst/>
          </a:pr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2700">
              <a:solidFill>
                <a:schemeClr val="lt1"/>
              </a:solidFill>
              <a:latin typeface="Arial"/>
              <a:ea typeface="Arial"/>
              <a:cs typeface="Arial"/>
              <a:sym typeface="Arial"/>
            </a:endParaRPr>
          </a:p>
        </p:txBody>
      </p:sp>
      <p:sp>
        <p:nvSpPr>
          <p:cNvPr id="456" name="Google Shape;456;p6"/>
          <p:cNvSpPr/>
          <p:nvPr/>
        </p:nvSpPr>
        <p:spPr>
          <a:xfrm rot="10800000">
            <a:off x="1423407" y="1974027"/>
            <a:ext cx="904573" cy="1501406"/>
          </a:xfrm>
          <a:custGeom>
            <a:rect b="b" l="l" r="r" t="t"/>
            <a:pathLst>
              <a:path extrusionOk="0" h="3249282" w="1957642">
                <a:moveTo>
                  <a:pt x="1047232" y="5654"/>
                </a:moveTo>
                <a:lnTo>
                  <a:pt x="1030640" y="5654"/>
                </a:lnTo>
                <a:lnTo>
                  <a:pt x="1048024" y="0"/>
                </a:lnTo>
                <a:close/>
                <a:moveTo>
                  <a:pt x="1160845" y="2127215"/>
                </a:moveTo>
                <a:lnTo>
                  <a:pt x="1196036" y="2120110"/>
                </a:lnTo>
                <a:lnTo>
                  <a:pt x="1237844" y="2120446"/>
                </a:lnTo>
                <a:cubicBezTo>
                  <a:pt x="1308896" y="2116324"/>
                  <a:pt x="1283850" y="2108399"/>
                  <a:pt x="1296213" y="2029106"/>
                </a:cubicBezTo>
                <a:cubicBezTo>
                  <a:pt x="1327247" y="1916021"/>
                  <a:pt x="1321193" y="1914210"/>
                  <a:pt x="1397562" y="1825853"/>
                </a:cubicBezTo>
                <a:cubicBezTo>
                  <a:pt x="1565052" y="1691460"/>
                  <a:pt x="1777778" y="1397289"/>
                  <a:pt x="1777778" y="1099228"/>
                </a:cubicBezTo>
                <a:cubicBezTo>
                  <a:pt x="1777778" y="658937"/>
                  <a:pt x="1421136" y="301944"/>
                  <a:pt x="980978" y="301427"/>
                </a:cubicBezTo>
                <a:lnTo>
                  <a:pt x="980978" y="301625"/>
                </a:lnTo>
                <a:lnTo>
                  <a:pt x="978823" y="301459"/>
                </a:lnTo>
                <a:lnTo>
                  <a:pt x="976666" y="301625"/>
                </a:lnTo>
                <a:lnTo>
                  <a:pt x="976666" y="301427"/>
                </a:lnTo>
                <a:cubicBezTo>
                  <a:pt x="536507" y="301944"/>
                  <a:pt x="179865" y="658937"/>
                  <a:pt x="179865" y="1099228"/>
                </a:cubicBezTo>
                <a:cubicBezTo>
                  <a:pt x="179865" y="1397289"/>
                  <a:pt x="392591" y="1691460"/>
                  <a:pt x="560081" y="1825853"/>
                </a:cubicBezTo>
                <a:cubicBezTo>
                  <a:pt x="636451" y="1914210"/>
                  <a:pt x="630396" y="1916021"/>
                  <a:pt x="661430" y="2029106"/>
                </a:cubicBezTo>
                <a:cubicBezTo>
                  <a:pt x="673794" y="2108399"/>
                  <a:pt x="648747" y="2116324"/>
                  <a:pt x="719799" y="2120446"/>
                </a:cubicBezTo>
                <a:lnTo>
                  <a:pt x="770760" y="2120037"/>
                </a:lnTo>
                <a:lnTo>
                  <a:pt x="806315" y="2127215"/>
                </a:lnTo>
                <a:close/>
                <a:moveTo>
                  <a:pt x="1319520" y="2263042"/>
                </a:moveTo>
                <a:lnTo>
                  <a:pt x="978823" y="2261822"/>
                </a:lnTo>
                <a:lnTo>
                  <a:pt x="638123" y="2263042"/>
                </a:lnTo>
                <a:cubicBezTo>
                  <a:pt x="577778" y="2263042"/>
                  <a:pt x="547241" y="2240386"/>
                  <a:pt x="513100" y="2169534"/>
                </a:cubicBezTo>
                <a:cubicBezTo>
                  <a:pt x="499969" y="2077754"/>
                  <a:pt x="526938" y="2040759"/>
                  <a:pt x="465828" y="1970355"/>
                </a:cubicBezTo>
                <a:cubicBezTo>
                  <a:pt x="260705" y="1805868"/>
                  <a:pt x="0" y="1445504"/>
                  <a:pt x="0" y="1080372"/>
                </a:cubicBezTo>
                <a:cubicBezTo>
                  <a:pt x="0" y="540796"/>
                  <a:pt x="437413" y="103385"/>
                  <a:pt x="976988" y="103385"/>
                </a:cubicBezTo>
                <a:lnTo>
                  <a:pt x="978823" y="103526"/>
                </a:lnTo>
                <a:lnTo>
                  <a:pt x="980656" y="103385"/>
                </a:lnTo>
                <a:cubicBezTo>
                  <a:pt x="1520231" y="103385"/>
                  <a:pt x="1957642" y="540796"/>
                  <a:pt x="1957642" y="1080372"/>
                </a:cubicBezTo>
                <a:cubicBezTo>
                  <a:pt x="1957642" y="1445504"/>
                  <a:pt x="1696938" y="1805868"/>
                  <a:pt x="1491816" y="1970355"/>
                </a:cubicBezTo>
                <a:cubicBezTo>
                  <a:pt x="1430706" y="2040759"/>
                  <a:pt x="1457674" y="2077754"/>
                  <a:pt x="1444543" y="2169534"/>
                </a:cubicBezTo>
                <a:cubicBezTo>
                  <a:pt x="1410403" y="2240386"/>
                  <a:pt x="1379867" y="2263042"/>
                  <a:pt x="1319520" y="2263042"/>
                </a:cubicBezTo>
                <a:close/>
                <a:moveTo>
                  <a:pt x="1407452" y="2485514"/>
                </a:moveTo>
                <a:lnTo>
                  <a:pt x="558453" y="2485514"/>
                </a:lnTo>
                <a:cubicBezTo>
                  <a:pt x="521377" y="2485514"/>
                  <a:pt x="491321" y="2455458"/>
                  <a:pt x="491321" y="2418383"/>
                </a:cubicBezTo>
                <a:lnTo>
                  <a:pt x="491321" y="2388750"/>
                </a:lnTo>
                <a:cubicBezTo>
                  <a:pt x="491321" y="2351675"/>
                  <a:pt x="521377" y="2321619"/>
                  <a:pt x="558453" y="2321619"/>
                </a:cubicBezTo>
                <a:lnTo>
                  <a:pt x="1407452" y="2321619"/>
                </a:lnTo>
                <a:cubicBezTo>
                  <a:pt x="1444528" y="2321619"/>
                  <a:pt x="1474583" y="2351675"/>
                  <a:pt x="1474583" y="2388750"/>
                </a:cubicBezTo>
                <a:lnTo>
                  <a:pt x="1474583" y="2418383"/>
                </a:lnTo>
                <a:cubicBezTo>
                  <a:pt x="1474583" y="2455458"/>
                  <a:pt x="1444528" y="2485514"/>
                  <a:pt x="1407452" y="2485514"/>
                </a:cubicBezTo>
                <a:close/>
                <a:moveTo>
                  <a:pt x="1374676" y="2707334"/>
                </a:moveTo>
                <a:lnTo>
                  <a:pt x="591228" y="2707334"/>
                </a:lnTo>
                <a:cubicBezTo>
                  <a:pt x="554153" y="2707334"/>
                  <a:pt x="524097" y="2677278"/>
                  <a:pt x="524097" y="2640203"/>
                </a:cubicBezTo>
                <a:lnTo>
                  <a:pt x="524097" y="2610570"/>
                </a:lnTo>
                <a:cubicBezTo>
                  <a:pt x="524097" y="2573495"/>
                  <a:pt x="554153" y="2543440"/>
                  <a:pt x="591228" y="2543440"/>
                </a:cubicBezTo>
                <a:lnTo>
                  <a:pt x="1374676" y="2543440"/>
                </a:lnTo>
                <a:cubicBezTo>
                  <a:pt x="1411752" y="2543440"/>
                  <a:pt x="1441808" y="2573495"/>
                  <a:pt x="1441808" y="2610570"/>
                </a:cubicBezTo>
                <a:lnTo>
                  <a:pt x="1441808" y="2640203"/>
                </a:lnTo>
                <a:cubicBezTo>
                  <a:pt x="1441808" y="2677278"/>
                  <a:pt x="1411752" y="2707334"/>
                  <a:pt x="1374676" y="2707334"/>
                </a:cubicBezTo>
                <a:close/>
                <a:moveTo>
                  <a:pt x="1341902" y="2929154"/>
                </a:moveTo>
                <a:lnTo>
                  <a:pt x="624004" y="2929154"/>
                </a:lnTo>
                <a:cubicBezTo>
                  <a:pt x="586929" y="2929154"/>
                  <a:pt x="556873" y="2899098"/>
                  <a:pt x="556873" y="2862023"/>
                </a:cubicBezTo>
                <a:lnTo>
                  <a:pt x="556873" y="2832390"/>
                </a:lnTo>
                <a:cubicBezTo>
                  <a:pt x="556873" y="2795315"/>
                  <a:pt x="586929" y="2765259"/>
                  <a:pt x="624004" y="2765259"/>
                </a:cubicBezTo>
                <a:lnTo>
                  <a:pt x="1341902" y="2765259"/>
                </a:lnTo>
                <a:cubicBezTo>
                  <a:pt x="1378978" y="2765259"/>
                  <a:pt x="1409033" y="2795315"/>
                  <a:pt x="1409033" y="2832390"/>
                </a:cubicBezTo>
                <a:lnTo>
                  <a:pt x="1409033" y="2862023"/>
                </a:lnTo>
                <a:cubicBezTo>
                  <a:pt x="1409033" y="2899098"/>
                  <a:pt x="1378978" y="2929154"/>
                  <a:pt x="1341902" y="2929154"/>
                </a:cubicBezTo>
                <a:close/>
                <a:moveTo>
                  <a:pt x="982953" y="3249282"/>
                </a:moveTo>
                <a:cubicBezTo>
                  <a:pt x="783838" y="3249282"/>
                  <a:pt x="622424" y="3190586"/>
                  <a:pt x="622424" y="3118181"/>
                </a:cubicBezTo>
                <a:lnTo>
                  <a:pt x="622424" y="2987080"/>
                </a:lnTo>
                <a:lnTo>
                  <a:pt x="1343482" y="2987080"/>
                </a:lnTo>
                <a:lnTo>
                  <a:pt x="1343482" y="3118181"/>
                </a:lnTo>
                <a:cubicBezTo>
                  <a:pt x="1343482" y="3190586"/>
                  <a:pt x="1182068" y="3249282"/>
                  <a:pt x="982953" y="3249282"/>
                </a:cubicBezTo>
                <a:close/>
              </a:path>
            </a:pathLst>
          </a:custGeom>
          <a:solidFill>
            <a:schemeClr val="accent1"/>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2700">
              <a:solidFill>
                <a:schemeClr val="lt1"/>
              </a:solidFill>
              <a:latin typeface="Arial"/>
              <a:ea typeface="Arial"/>
              <a:cs typeface="Arial"/>
              <a:sym typeface="Arial"/>
            </a:endParaRPr>
          </a:p>
        </p:txBody>
      </p:sp>
      <p:sp>
        <p:nvSpPr>
          <p:cNvPr id="457" name="Google Shape;457;p6"/>
          <p:cNvSpPr/>
          <p:nvPr/>
        </p:nvSpPr>
        <p:spPr>
          <a:xfrm>
            <a:off x="7456073" y="1191143"/>
            <a:ext cx="45719" cy="822960"/>
          </a:xfrm>
          <a:prstGeom prst="rect">
            <a:avLst/>
          </a:pr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2700">
              <a:solidFill>
                <a:schemeClr val="lt1"/>
              </a:solidFill>
              <a:latin typeface="Arial"/>
              <a:ea typeface="Arial"/>
              <a:cs typeface="Arial"/>
              <a:sym typeface="Arial"/>
            </a:endParaRPr>
          </a:p>
        </p:txBody>
      </p:sp>
      <p:sp>
        <p:nvSpPr>
          <p:cNvPr id="458" name="Google Shape;458;p6"/>
          <p:cNvSpPr/>
          <p:nvPr/>
        </p:nvSpPr>
        <p:spPr>
          <a:xfrm rot="10800000">
            <a:off x="7026645" y="1968993"/>
            <a:ext cx="904573" cy="1501406"/>
          </a:xfrm>
          <a:custGeom>
            <a:rect b="b" l="l" r="r" t="t"/>
            <a:pathLst>
              <a:path extrusionOk="0" h="3249282" w="1957642">
                <a:moveTo>
                  <a:pt x="1047232" y="5654"/>
                </a:moveTo>
                <a:lnTo>
                  <a:pt x="1030640" y="5654"/>
                </a:lnTo>
                <a:lnTo>
                  <a:pt x="1048024" y="0"/>
                </a:lnTo>
                <a:close/>
                <a:moveTo>
                  <a:pt x="1160845" y="2127215"/>
                </a:moveTo>
                <a:lnTo>
                  <a:pt x="1196036" y="2120110"/>
                </a:lnTo>
                <a:lnTo>
                  <a:pt x="1237844" y="2120446"/>
                </a:lnTo>
                <a:cubicBezTo>
                  <a:pt x="1308896" y="2116324"/>
                  <a:pt x="1283850" y="2108399"/>
                  <a:pt x="1296213" y="2029106"/>
                </a:cubicBezTo>
                <a:cubicBezTo>
                  <a:pt x="1327247" y="1916021"/>
                  <a:pt x="1321193" y="1914210"/>
                  <a:pt x="1397562" y="1825853"/>
                </a:cubicBezTo>
                <a:cubicBezTo>
                  <a:pt x="1565052" y="1691460"/>
                  <a:pt x="1777778" y="1397289"/>
                  <a:pt x="1777778" y="1099228"/>
                </a:cubicBezTo>
                <a:cubicBezTo>
                  <a:pt x="1777778" y="658937"/>
                  <a:pt x="1421136" y="301944"/>
                  <a:pt x="980978" y="301427"/>
                </a:cubicBezTo>
                <a:lnTo>
                  <a:pt x="980978" y="301625"/>
                </a:lnTo>
                <a:lnTo>
                  <a:pt x="978823" y="301459"/>
                </a:lnTo>
                <a:lnTo>
                  <a:pt x="976666" y="301625"/>
                </a:lnTo>
                <a:lnTo>
                  <a:pt x="976666" y="301427"/>
                </a:lnTo>
                <a:cubicBezTo>
                  <a:pt x="536507" y="301944"/>
                  <a:pt x="179865" y="658937"/>
                  <a:pt x="179865" y="1099228"/>
                </a:cubicBezTo>
                <a:cubicBezTo>
                  <a:pt x="179865" y="1397289"/>
                  <a:pt x="392591" y="1691460"/>
                  <a:pt x="560081" y="1825853"/>
                </a:cubicBezTo>
                <a:cubicBezTo>
                  <a:pt x="636451" y="1914210"/>
                  <a:pt x="630396" y="1916021"/>
                  <a:pt x="661430" y="2029106"/>
                </a:cubicBezTo>
                <a:cubicBezTo>
                  <a:pt x="673794" y="2108399"/>
                  <a:pt x="648747" y="2116324"/>
                  <a:pt x="719799" y="2120446"/>
                </a:cubicBezTo>
                <a:lnTo>
                  <a:pt x="770760" y="2120037"/>
                </a:lnTo>
                <a:lnTo>
                  <a:pt x="806315" y="2127215"/>
                </a:lnTo>
                <a:close/>
                <a:moveTo>
                  <a:pt x="1319520" y="2263042"/>
                </a:moveTo>
                <a:lnTo>
                  <a:pt x="978823" y="2261822"/>
                </a:lnTo>
                <a:lnTo>
                  <a:pt x="638123" y="2263042"/>
                </a:lnTo>
                <a:cubicBezTo>
                  <a:pt x="577778" y="2263042"/>
                  <a:pt x="547241" y="2240386"/>
                  <a:pt x="513100" y="2169534"/>
                </a:cubicBezTo>
                <a:cubicBezTo>
                  <a:pt x="499969" y="2077754"/>
                  <a:pt x="526938" y="2040759"/>
                  <a:pt x="465828" y="1970355"/>
                </a:cubicBezTo>
                <a:cubicBezTo>
                  <a:pt x="260705" y="1805868"/>
                  <a:pt x="0" y="1445504"/>
                  <a:pt x="0" y="1080372"/>
                </a:cubicBezTo>
                <a:cubicBezTo>
                  <a:pt x="0" y="540796"/>
                  <a:pt x="437413" y="103385"/>
                  <a:pt x="976988" y="103385"/>
                </a:cubicBezTo>
                <a:lnTo>
                  <a:pt x="978823" y="103526"/>
                </a:lnTo>
                <a:lnTo>
                  <a:pt x="980656" y="103385"/>
                </a:lnTo>
                <a:cubicBezTo>
                  <a:pt x="1520231" y="103385"/>
                  <a:pt x="1957642" y="540796"/>
                  <a:pt x="1957642" y="1080372"/>
                </a:cubicBezTo>
                <a:cubicBezTo>
                  <a:pt x="1957642" y="1445504"/>
                  <a:pt x="1696938" y="1805868"/>
                  <a:pt x="1491816" y="1970355"/>
                </a:cubicBezTo>
                <a:cubicBezTo>
                  <a:pt x="1430706" y="2040759"/>
                  <a:pt x="1457674" y="2077754"/>
                  <a:pt x="1444543" y="2169534"/>
                </a:cubicBezTo>
                <a:cubicBezTo>
                  <a:pt x="1410403" y="2240386"/>
                  <a:pt x="1379867" y="2263042"/>
                  <a:pt x="1319520" y="2263042"/>
                </a:cubicBezTo>
                <a:close/>
                <a:moveTo>
                  <a:pt x="1407452" y="2485514"/>
                </a:moveTo>
                <a:lnTo>
                  <a:pt x="558453" y="2485514"/>
                </a:lnTo>
                <a:cubicBezTo>
                  <a:pt x="521377" y="2485514"/>
                  <a:pt x="491321" y="2455458"/>
                  <a:pt x="491321" y="2418383"/>
                </a:cubicBezTo>
                <a:lnTo>
                  <a:pt x="491321" y="2388750"/>
                </a:lnTo>
                <a:cubicBezTo>
                  <a:pt x="491321" y="2351675"/>
                  <a:pt x="521377" y="2321619"/>
                  <a:pt x="558453" y="2321619"/>
                </a:cubicBezTo>
                <a:lnTo>
                  <a:pt x="1407452" y="2321619"/>
                </a:lnTo>
                <a:cubicBezTo>
                  <a:pt x="1444528" y="2321619"/>
                  <a:pt x="1474583" y="2351675"/>
                  <a:pt x="1474583" y="2388750"/>
                </a:cubicBezTo>
                <a:lnTo>
                  <a:pt x="1474583" y="2418383"/>
                </a:lnTo>
                <a:cubicBezTo>
                  <a:pt x="1474583" y="2455458"/>
                  <a:pt x="1444528" y="2485514"/>
                  <a:pt x="1407452" y="2485514"/>
                </a:cubicBezTo>
                <a:close/>
                <a:moveTo>
                  <a:pt x="1374676" y="2707334"/>
                </a:moveTo>
                <a:lnTo>
                  <a:pt x="591228" y="2707334"/>
                </a:lnTo>
                <a:cubicBezTo>
                  <a:pt x="554153" y="2707334"/>
                  <a:pt x="524097" y="2677278"/>
                  <a:pt x="524097" y="2640203"/>
                </a:cubicBezTo>
                <a:lnTo>
                  <a:pt x="524097" y="2610570"/>
                </a:lnTo>
                <a:cubicBezTo>
                  <a:pt x="524097" y="2573495"/>
                  <a:pt x="554153" y="2543440"/>
                  <a:pt x="591228" y="2543440"/>
                </a:cubicBezTo>
                <a:lnTo>
                  <a:pt x="1374676" y="2543440"/>
                </a:lnTo>
                <a:cubicBezTo>
                  <a:pt x="1411752" y="2543440"/>
                  <a:pt x="1441808" y="2573495"/>
                  <a:pt x="1441808" y="2610570"/>
                </a:cubicBezTo>
                <a:lnTo>
                  <a:pt x="1441808" y="2640203"/>
                </a:lnTo>
                <a:cubicBezTo>
                  <a:pt x="1441808" y="2677278"/>
                  <a:pt x="1411752" y="2707334"/>
                  <a:pt x="1374676" y="2707334"/>
                </a:cubicBezTo>
                <a:close/>
                <a:moveTo>
                  <a:pt x="1341902" y="2929154"/>
                </a:moveTo>
                <a:lnTo>
                  <a:pt x="624004" y="2929154"/>
                </a:lnTo>
                <a:cubicBezTo>
                  <a:pt x="586929" y="2929154"/>
                  <a:pt x="556873" y="2899098"/>
                  <a:pt x="556873" y="2862023"/>
                </a:cubicBezTo>
                <a:lnTo>
                  <a:pt x="556873" y="2832390"/>
                </a:lnTo>
                <a:cubicBezTo>
                  <a:pt x="556873" y="2795315"/>
                  <a:pt x="586929" y="2765259"/>
                  <a:pt x="624004" y="2765259"/>
                </a:cubicBezTo>
                <a:lnTo>
                  <a:pt x="1341902" y="2765259"/>
                </a:lnTo>
                <a:cubicBezTo>
                  <a:pt x="1378978" y="2765259"/>
                  <a:pt x="1409033" y="2795315"/>
                  <a:pt x="1409033" y="2832390"/>
                </a:cubicBezTo>
                <a:lnTo>
                  <a:pt x="1409033" y="2862023"/>
                </a:lnTo>
                <a:cubicBezTo>
                  <a:pt x="1409033" y="2899098"/>
                  <a:pt x="1378978" y="2929154"/>
                  <a:pt x="1341902" y="2929154"/>
                </a:cubicBezTo>
                <a:close/>
                <a:moveTo>
                  <a:pt x="982953" y="3249282"/>
                </a:moveTo>
                <a:cubicBezTo>
                  <a:pt x="783838" y="3249282"/>
                  <a:pt x="622424" y="3190586"/>
                  <a:pt x="622424" y="3118181"/>
                </a:cubicBezTo>
                <a:lnTo>
                  <a:pt x="622424" y="2987080"/>
                </a:lnTo>
                <a:lnTo>
                  <a:pt x="1343482" y="2987080"/>
                </a:lnTo>
                <a:lnTo>
                  <a:pt x="1343482" y="3118181"/>
                </a:lnTo>
                <a:cubicBezTo>
                  <a:pt x="1343482" y="3190586"/>
                  <a:pt x="1182068" y="3249282"/>
                  <a:pt x="982953" y="3249282"/>
                </a:cubicBezTo>
                <a:close/>
              </a:path>
            </a:pathLst>
          </a:custGeom>
          <a:solidFill>
            <a:schemeClr val="accent3"/>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2700">
              <a:solidFill>
                <a:schemeClr val="lt1"/>
              </a:solidFill>
              <a:latin typeface="Arial"/>
              <a:ea typeface="Arial"/>
              <a:cs typeface="Arial"/>
              <a:sym typeface="Arial"/>
            </a:endParaRPr>
          </a:p>
        </p:txBody>
      </p:sp>
      <p:sp>
        <p:nvSpPr>
          <p:cNvPr id="459" name="Google Shape;459;p6"/>
          <p:cNvSpPr/>
          <p:nvPr/>
        </p:nvSpPr>
        <p:spPr>
          <a:xfrm>
            <a:off x="10257691" y="1191143"/>
            <a:ext cx="45719" cy="822960"/>
          </a:xfrm>
          <a:prstGeom prst="rect">
            <a:avLst/>
          </a:pr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2700">
              <a:solidFill>
                <a:schemeClr val="lt1"/>
              </a:solidFill>
              <a:latin typeface="Arial"/>
              <a:ea typeface="Arial"/>
              <a:cs typeface="Arial"/>
              <a:sym typeface="Arial"/>
            </a:endParaRPr>
          </a:p>
        </p:txBody>
      </p:sp>
      <p:sp>
        <p:nvSpPr>
          <p:cNvPr id="460" name="Google Shape;460;p6"/>
          <p:cNvSpPr/>
          <p:nvPr/>
        </p:nvSpPr>
        <p:spPr>
          <a:xfrm rot="10800000">
            <a:off x="9828263" y="1966477"/>
            <a:ext cx="904573" cy="1501406"/>
          </a:xfrm>
          <a:custGeom>
            <a:rect b="b" l="l" r="r" t="t"/>
            <a:pathLst>
              <a:path extrusionOk="0" h="3249282" w="1957642">
                <a:moveTo>
                  <a:pt x="1047232" y="5654"/>
                </a:moveTo>
                <a:lnTo>
                  <a:pt x="1030640" y="5654"/>
                </a:lnTo>
                <a:lnTo>
                  <a:pt x="1048024" y="0"/>
                </a:lnTo>
                <a:close/>
                <a:moveTo>
                  <a:pt x="1160845" y="2127215"/>
                </a:moveTo>
                <a:lnTo>
                  <a:pt x="1196036" y="2120110"/>
                </a:lnTo>
                <a:lnTo>
                  <a:pt x="1237844" y="2120446"/>
                </a:lnTo>
                <a:cubicBezTo>
                  <a:pt x="1308896" y="2116324"/>
                  <a:pt x="1283850" y="2108399"/>
                  <a:pt x="1296213" y="2029106"/>
                </a:cubicBezTo>
                <a:cubicBezTo>
                  <a:pt x="1327247" y="1916021"/>
                  <a:pt x="1321193" y="1914210"/>
                  <a:pt x="1397562" y="1825853"/>
                </a:cubicBezTo>
                <a:cubicBezTo>
                  <a:pt x="1565052" y="1691460"/>
                  <a:pt x="1777778" y="1397289"/>
                  <a:pt x="1777778" y="1099228"/>
                </a:cubicBezTo>
                <a:cubicBezTo>
                  <a:pt x="1777778" y="658937"/>
                  <a:pt x="1421136" y="301944"/>
                  <a:pt x="980978" y="301427"/>
                </a:cubicBezTo>
                <a:lnTo>
                  <a:pt x="980978" y="301625"/>
                </a:lnTo>
                <a:lnTo>
                  <a:pt x="978823" y="301459"/>
                </a:lnTo>
                <a:lnTo>
                  <a:pt x="976666" y="301625"/>
                </a:lnTo>
                <a:lnTo>
                  <a:pt x="976666" y="301427"/>
                </a:lnTo>
                <a:cubicBezTo>
                  <a:pt x="536507" y="301944"/>
                  <a:pt x="179865" y="658937"/>
                  <a:pt x="179865" y="1099228"/>
                </a:cubicBezTo>
                <a:cubicBezTo>
                  <a:pt x="179865" y="1397289"/>
                  <a:pt x="392591" y="1691460"/>
                  <a:pt x="560081" y="1825853"/>
                </a:cubicBezTo>
                <a:cubicBezTo>
                  <a:pt x="636451" y="1914210"/>
                  <a:pt x="630396" y="1916021"/>
                  <a:pt x="661430" y="2029106"/>
                </a:cubicBezTo>
                <a:cubicBezTo>
                  <a:pt x="673794" y="2108399"/>
                  <a:pt x="648747" y="2116324"/>
                  <a:pt x="719799" y="2120446"/>
                </a:cubicBezTo>
                <a:lnTo>
                  <a:pt x="770760" y="2120037"/>
                </a:lnTo>
                <a:lnTo>
                  <a:pt x="806315" y="2127215"/>
                </a:lnTo>
                <a:close/>
                <a:moveTo>
                  <a:pt x="1319520" y="2263042"/>
                </a:moveTo>
                <a:lnTo>
                  <a:pt x="978823" y="2261822"/>
                </a:lnTo>
                <a:lnTo>
                  <a:pt x="638123" y="2263042"/>
                </a:lnTo>
                <a:cubicBezTo>
                  <a:pt x="577778" y="2263042"/>
                  <a:pt x="547241" y="2240386"/>
                  <a:pt x="513100" y="2169534"/>
                </a:cubicBezTo>
                <a:cubicBezTo>
                  <a:pt x="499969" y="2077754"/>
                  <a:pt x="526938" y="2040759"/>
                  <a:pt x="465828" y="1970355"/>
                </a:cubicBezTo>
                <a:cubicBezTo>
                  <a:pt x="260705" y="1805868"/>
                  <a:pt x="0" y="1445504"/>
                  <a:pt x="0" y="1080372"/>
                </a:cubicBezTo>
                <a:cubicBezTo>
                  <a:pt x="0" y="540796"/>
                  <a:pt x="437413" y="103385"/>
                  <a:pt x="976988" y="103385"/>
                </a:cubicBezTo>
                <a:lnTo>
                  <a:pt x="978823" y="103526"/>
                </a:lnTo>
                <a:lnTo>
                  <a:pt x="980656" y="103385"/>
                </a:lnTo>
                <a:cubicBezTo>
                  <a:pt x="1520231" y="103385"/>
                  <a:pt x="1957642" y="540796"/>
                  <a:pt x="1957642" y="1080372"/>
                </a:cubicBezTo>
                <a:cubicBezTo>
                  <a:pt x="1957642" y="1445504"/>
                  <a:pt x="1696938" y="1805868"/>
                  <a:pt x="1491816" y="1970355"/>
                </a:cubicBezTo>
                <a:cubicBezTo>
                  <a:pt x="1430706" y="2040759"/>
                  <a:pt x="1457674" y="2077754"/>
                  <a:pt x="1444543" y="2169534"/>
                </a:cubicBezTo>
                <a:cubicBezTo>
                  <a:pt x="1410403" y="2240386"/>
                  <a:pt x="1379867" y="2263042"/>
                  <a:pt x="1319520" y="2263042"/>
                </a:cubicBezTo>
                <a:close/>
                <a:moveTo>
                  <a:pt x="1407452" y="2485514"/>
                </a:moveTo>
                <a:lnTo>
                  <a:pt x="558453" y="2485514"/>
                </a:lnTo>
                <a:cubicBezTo>
                  <a:pt x="521377" y="2485514"/>
                  <a:pt x="491321" y="2455458"/>
                  <a:pt x="491321" y="2418383"/>
                </a:cubicBezTo>
                <a:lnTo>
                  <a:pt x="491321" y="2388750"/>
                </a:lnTo>
                <a:cubicBezTo>
                  <a:pt x="491321" y="2351675"/>
                  <a:pt x="521377" y="2321619"/>
                  <a:pt x="558453" y="2321619"/>
                </a:cubicBezTo>
                <a:lnTo>
                  <a:pt x="1407452" y="2321619"/>
                </a:lnTo>
                <a:cubicBezTo>
                  <a:pt x="1444528" y="2321619"/>
                  <a:pt x="1474583" y="2351675"/>
                  <a:pt x="1474583" y="2388750"/>
                </a:cubicBezTo>
                <a:lnTo>
                  <a:pt x="1474583" y="2418383"/>
                </a:lnTo>
                <a:cubicBezTo>
                  <a:pt x="1474583" y="2455458"/>
                  <a:pt x="1444528" y="2485514"/>
                  <a:pt x="1407452" y="2485514"/>
                </a:cubicBezTo>
                <a:close/>
                <a:moveTo>
                  <a:pt x="1374676" y="2707334"/>
                </a:moveTo>
                <a:lnTo>
                  <a:pt x="591228" y="2707334"/>
                </a:lnTo>
                <a:cubicBezTo>
                  <a:pt x="554153" y="2707334"/>
                  <a:pt x="524097" y="2677278"/>
                  <a:pt x="524097" y="2640203"/>
                </a:cubicBezTo>
                <a:lnTo>
                  <a:pt x="524097" y="2610570"/>
                </a:lnTo>
                <a:cubicBezTo>
                  <a:pt x="524097" y="2573495"/>
                  <a:pt x="554153" y="2543440"/>
                  <a:pt x="591228" y="2543440"/>
                </a:cubicBezTo>
                <a:lnTo>
                  <a:pt x="1374676" y="2543440"/>
                </a:lnTo>
                <a:cubicBezTo>
                  <a:pt x="1411752" y="2543440"/>
                  <a:pt x="1441808" y="2573495"/>
                  <a:pt x="1441808" y="2610570"/>
                </a:cubicBezTo>
                <a:lnTo>
                  <a:pt x="1441808" y="2640203"/>
                </a:lnTo>
                <a:cubicBezTo>
                  <a:pt x="1441808" y="2677278"/>
                  <a:pt x="1411752" y="2707334"/>
                  <a:pt x="1374676" y="2707334"/>
                </a:cubicBezTo>
                <a:close/>
                <a:moveTo>
                  <a:pt x="1341902" y="2929154"/>
                </a:moveTo>
                <a:lnTo>
                  <a:pt x="624004" y="2929154"/>
                </a:lnTo>
                <a:cubicBezTo>
                  <a:pt x="586929" y="2929154"/>
                  <a:pt x="556873" y="2899098"/>
                  <a:pt x="556873" y="2862023"/>
                </a:cubicBezTo>
                <a:lnTo>
                  <a:pt x="556873" y="2832390"/>
                </a:lnTo>
                <a:cubicBezTo>
                  <a:pt x="556873" y="2795315"/>
                  <a:pt x="586929" y="2765259"/>
                  <a:pt x="624004" y="2765259"/>
                </a:cubicBezTo>
                <a:lnTo>
                  <a:pt x="1341902" y="2765259"/>
                </a:lnTo>
                <a:cubicBezTo>
                  <a:pt x="1378978" y="2765259"/>
                  <a:pt x="1409033" y="2795315"/>
                  <a:pt x="1409033" y="2832390"/>
                </a:cubicBezTo>
                <a:lnTo>
                  <a:pt x="1409033" y="2862023"/>
                </a:lnTo>
                <a:cubicBezTo>
                  <a:pt x="1409033" y="2899098"/>
                  <a:pt x="1378978" y="2929154"/>
                  <a:pt x="1341902" y="2929154"/>
                </a:cubicBezTo>
                <a:close/>
                <a:moveTo>
                  <a:pt x="982953" y="3249282"/>
                </a:moveTo>
                <a:cubicBezTo>
                  <a:pt x="783838" y="3249282"/>
                  <a:pt x="622424" y="3190586"/>
                  <a:pt x="622424" y="3118181"/>
                </a:cubicBezTo>
                <a:lnTo>
                  <a:pt x="622424" y="2987080"/>
                </a:lnTo>
                <a:lnTo>
                  <a:pt x="1343482" y="2987080"/>
                </a:lnTo>
                <a:lnTo>
                  <a:pt x="1343482" y="3118181"/>
                </a:lnTo>
                <a:cubicBezTo>
                  <a:pt x="1343482" y="3190586"/>
                  <a:pt x="1182068" y="3249282"/>
                  <a:pt x="982953" y="3249282"/>
                </a:cubicBezTo>
                <a:close/>
              </a:path>
            </a:pathLst>
          </a:custGeom>
          <a:solidFill>
            <a:schemeClr val="accent4"/>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2700">
              <a:solidFill>
                <a:schemeClr val="lt1"/>
              </a:solidFill>
              <a:latin typeface="Arial"/>
              <a:ea typeface="Arial"/>
              <a:cs typeface="Arial"/>
              <a:sym typeface="Arial"/>
            </a:endParaRPr>
          </a:p>
        </p:txBody>
      </p:sp>
      <p:sp>
        <p:nvSpPr>
          <p:cNvPr id="461" name="Google Shape;461;p6"/>
          <p:cNvSpPr txBox="1"/>
          <p:nvPr/>
        </p:nvSpPr>
        <p:spPr>
          <a:xfrm>
            <a:off x="157002" y="3687482"/>
            <a:ext cx="2856632" cy="307777"/>
          </a:xfrm>
          <a:prstGeom prst="rect">
            <a:avLst/>
          </a:prstGeom>
          <a:noFill/>
          <a:ln>
            <a:noFill/>
          </a:ln>
        </p:spPr>
        <p:txBody>
          <a:bodyPr anchorCtr="0" anchor="ctr" bIns="45700" lIns="91425" spcFirstLastPara="1" rIns="91425" wrap="square" tIns="45700">
            <a:spAutoFit/>
          </a:bodyPr>
          <a:lstStyle/>
          <a:p>
            <a:pPr indent="0" lvl="0" marL="0" marR="0" rtl="1" algn="r">
              <a:spcBef>
                <a:spcPts val="0"/>
              </a:spcBef>
              <a:spcAft>
                <a:spcPts val="0"/>
              </a:spcAft>
              <a:buNone/>
            </a:pPr>
            <a:r>
              <a:rPr b="1" lang="iw-IL" sz="1400">
                <a:solidFill>
                  <a:srgbClr val="3F3F3F"/>
                </a:solidFill>
                <a:latin typeface="Arial"/>
                <a:ea typeface="Arial"/>
                <a:cs typeface="Arial"/>
                <a:sym typeface="Arial"/>
              </a:rPr>
              <a:t>רציפות אישית והיסטורית</a:t>
            </a:r>
            <a:endParaRPr b="1" sz="1400">
              <a:solidFill>
                <a:srgbClr val="3F3F3F"/>
              </a:solidFill>
              <a:latin typeface="Arial"/>
              <a:ea typeface="Arial"/>
              <a:cs typeface="Arial"/>
              <a:sym typeface="Arial"/>
            </a:endParaRPr>
          </a:p>
        </p:txBody>
      </p:sp>
      <p:sp>
        <p:nvSpPr>
          <p:cNvPr id="462" name="Google Shape;462;p6"/>
          <p:cNvSpPr txBox="1"/>
          <p:nvPr/>
        </p:nvSpPr>
        <p:spPr>
          <a:xfrm>
            <a:off x="3181706" y="3666292"/>
            <a:ext cx="2694772" cy="307777"/>
          </a:xfrm>
          <a:prstGeom prst="rect">
            <a:avLst/>
          </a:prstGeom>
          <a:noFill/>
          <a:ln>
            <a:noFill/>
          </a:ln>
        </p:spPr>
        <p:txBody>
          <a:bodyPr anchorCtr="0" anchor="ctr" bIns="45700" lIns="91425" spcFirstLastPara="1" rIns="91425" wrap="square" tIns="45700">
            <a:spAutoFit/>
          </a:bodyPr>
          <a:lstStyle/>
          <a:p>
            <a:pPr indent="0" lvl="0" marL="0" marR="0" rtl="1" algn="r">
              <a:spcBef>
                <a:spcPts val="0"/>
              </a:spcBef>
              <a:spcAft>
                <a:spcPts val="0"/>
              </a:spcAft>
              <a:buNone/>
            </a:pPr>
            <a:r>
              <a:rPr b="1" lang="iw-IL" sz="1400">
                <a:solidFill>
                  <a:srgbClr val="3F3F3F"/>
                </a:solidFill>
                <a:latin typeface="Arial"/>
                <a:ea typeface="Arial"/>
                <a:cs typeface="Arial"/>
                <a:sym typeface="Arial"/>
              </a:rPr>
              <a:t>רציפות חברתית ובינאישית</a:t>
            </a:r>
            <a:endParaRPr b="1" sz="1400">
              <a:solidFill>
                <a:srgbClr val="3F3F3F"/>
              </a:solidFill>
              <a:latin typeface="Arial"/>
              <a:ea typeface="Arial"/>
              <a:cs typeface="Arial"/>
              <a:sym typeface="Arial"/>
            </a:endParaRPr>
          </a:p>
        </p:txBody>
      </p:sp>
      <p:grpSp>
        <p:nvGrpSpPr>
          <p:cNvPr id="463" name="Google Shape;463;p6"/>
          <p:cNvGrpSpPr/>
          <p:nvPr/>
        </p:nvGrpSpPr>
        <p:grpSpPr>
          <a:xfrm>
            <a:off x="6205347" y="3665986"/>
            <a:ext cx="2330354" cy="1288837"/>
            <a:chOff x="4475448" y="4693896"/>
            <a:chExt cx="2330354" cy="1288837"/>
          </a:xfrm>
        </p:grpSpPr>
        <p:sp>
          <p:nvSpPr>
            <p:cNvPr id="464" name="Google Shape;464;p6"/>
            <p:cNvSpPr txBox="1"/>
            <p:nvPr/>
          </p:nvSpPr>
          <p:spPr>
            <a:xfrm>
              <a:off x="4475448" y="4693896"/>
              <a:ext cx="2330354" cy="307777"/>
            </a:xfrm>
            <a:prstGeom prst="rect">
              <a:avLst/>
            </a:prstGeom>
            <a:noFill/>
            <a:ln>
              <a:noFill/>
            </a:ln>
          </p:spPr>
          <p:txBody>
            <a:bodyPr anchorCtr="0" anchor="ctr" bIns="45700" lIns="91425" spcFirstLastPara="1" rIns="91425" wrap="square" tIns="45700">
              <a:spAutoFit/>
            </a:bodyPr>
            <a:lstStyle/>
            <a:p>
              <a:pPr indent="0" lvl="0" marL="0" marR="0" rtl="1" algn="r">
                <a:spcBef>
                  <a:spcPts val="0"/>
                </a:spcBef>
                <a:spcAft>
                  <a:spcPts val="0"/>
                </a:spcAft>
                <a:buNone/>
              </a:pPr>
              <a:r>
                <a:rPr b="1" lang="iw-IL" sz="1400">
                  <a:solidFill>
                    <a:srgbClr val="3F3F3F"/>
                  </a:solidFill>
                  <a:latin typeface="Arial"/>
                  <a:ea typeface="Arial"/>
                  <a:cs typeface="Arial"/>
                  <a:sym typeface="Arial"/>
                </a:rPr>
                <a:t>רציפות התפקיד והתפקוד</a:t>
              </a:r>
              <a:endParaRPr b="1" sz="1400">
                <a:solidFill>
                  <a:srgbClr val="3F3F3F"/>
                </a:solidFill>
                <a:latin typeface="Arial"/>
                <a:ea typeface="Arial"/>
                <a:cs typeface="Arial"/>
                <a:sym typeface="Arial"/>
              </a:endParaRPr>
            </a:p>
          </p:txBody>
        </p:sp>
        <p:sp>
          <p:nvSpPr>
            <p:cNvPr id="465" name="Google Shape;465;p6"/>
            <p:cNvSpPr txBox="1"/>
            <p:nvPr/>
          </p:nvSpPr>
          <p:spPr>
            <a:xfrm>
              <a:off x="4773167" y="4967070"/>
              <a:ext cx="2032635" cy="1015663"/>
            </a:xfrm>
            <a:prstGeom prst="rect">
              <a:avLst/>
            </a:prstGeom>
            <a:noFill/>
            <a:ln>
              <a:noFill/>
            </a:ln>
          </p:spPr>
          <p:txBody>
            <a:bodyPr anchorCtr="0" anchor="t" bIns="45700" lIns="91425" spcFirstLastPara="1" rIns="91425" wrap="square" tIns="45700">
              <a:spAutoFit/>
            </a:bodyPr>
            <a:lstStyle/>
            <a:p>
              <a:pPr indent="-171450" lvl="0" marL="171450" marR="0" rtl="1" algn="r">
                <a:spcBef>
                  <a:spcPts val="0"/>
                </a:spcBef>
                <a:spcAft>
                  <a:spcPts val="0"/>
                </a:spcAft>
                <a:buClr>
                  <a:srgbClr val="3F3F3F"/>
                </a:buClr>
                <a:buSzPts val="1200"/>
                <a:buFont typeface="Arial"/>
                <a:buChar char="•"/>
              </a:pPr>
              <a:r>
                <a:rPr lang="iw-IL" sz="1200">
                  <a:solidFill>
                    <a:srgbClr val="3F3F3F"/>
                  </a:solidFill>
                  <a:latin typeface="Arial"/>
                  <a:ea typeface="Arial"/>
                  <a:cs typeface="Arial"/>
                  <a:sym typeface="Arial"/>
                </a:rPr>
                <a:t>עבודות קטנות ופשוטות</a:t>
              </a:r>
              <a:endParaRPr/>
            </a:p>
            <a:p>
              <a:pPr indent="-171450" lvl="0" marL="171450" marR="0" rtl="1" algn="r">
                <a:spcBef>
                  <a:spcPts val="0"/>
                </a:spcBef>
                <a:spcAft>
                  <a:spcPts val="0"/>
                </a:spcAft>
                <a:buClr>
                  <a:srgbClr val="3F3F3F"/>
                </a:buClr>
                <a:buSzPts val="1200"/>
                <a:buFont typeface="Arial"/>
                <a:buChar char="•"/>
              </a:pPr>
              <a:r>
                <a:rPr lang="iw-IL" sz="1200">
                  <a:solidFill>
                    <a:srgbClr val="3F3F3F"/>
                  </a:solidFill>
                  <a:latin typeface="Arial"/>
                  <a:ea typeface="Arial"/>
                  <a:cs typeface="Arial"/>
                  <a:sym typeface="Arial"/>
                </a:rPr>
                <a:t>לשמר תפקידים</a:t>
              </a:r>
              <a:endParaRPr/>
            </a:p>
            <a:p>
              <a:pPr indent="-171450" lvl="0" marL="171450" marR="0" rtl="1" algn="r">
                <a:spcBef>
                  <a:spcPts val="0"/>
                </a:spcBef>
                <a:spcAft>
                  <a:spcPts val="0"/>
                </a:spcAft>
                <a:buClr>
                  <a:srgbClr val="3F3F3F"/>
                </a:buClr>
                <a:buSzPts val="1200"/>
                <a:buFont typeface="Arial"/>
                <a:buChar char="•"/>
              </a:pPr>
              <a:r>
                <a:rPr lang="iw-IL" sz="1200">
                  <a:solidFill>
                    <a:srgbClr val="3F3F3F"/>
                  </a:solidFill>
                  <a:latin typeface="Arial"/>
                  <a:ea typeface="Arial"/>
                  <a:cs typeface="Arial"/>
                  <a:sym typeface="Arial"/>
                </a:rPr>
                <a:t>להמציא תפקידים</a:t>
              </a:r>
              <a:endParaRPr/>
            </a:p>
            <a:p>
              <a:pPr indent="-171450" lvl="0" marL="171450" marR="0" rtl="1" algn="r">
                <a:spcBef>
                  <a:spcPts val="0"/>
                </a:spcBef>
                <a:spcAft>
                  <a:spcPts val="0"/>
                </a:spcAft>
                <a:buClr>
                  <a:srgbClr val="3F3F3F"/>
                </a:buClr>
                <a:buSzPts val="1200"/>
                <a:buFont typeface="Arial"/>
                <a:buChar char="•"/>
              </a:pPr>
              <a:r>
                <a:rPr lang="iw-IL" sz="1200">
                  <a:solidFill>
                    <a:srgbClr val="3F3F3F"/>
                  </a:solidFill>
                  <a:latin typeface="Arial"/>
                  <a:ea typeface="Arial"/>
                  <a:cs typeface="Arial"/>
                  <a:sym typeface="Arial"/>
                </a:rPr>
                <a:t>לצפות שחלק מהעבודה תתבצע</a:t>
              </a:r>
              <a:endParaRPr sz="1200">
                <a:solidFill>
                  <a:srgbClr val="3F3F3F"/>
                </a:solidFill>
                <a:latin typeface="Arial"/>
                <a:ea typeface="Arial"/>
                <a:cs typeface="Arial"/>
                <a:sym typeface="Arial"/>
              </a:endParaRPr>
            </a:p>
          </p:txBody>
        </p:sp>
      </p:grpSp>
      <p:sp>
        <p:nvSpPr>
          <p:cNvPr id="466" name="Google Shape;466;p6"/>
          <p:cNvSpPr txBox="1"/>
          <p:nvPr/>
        </p:nvSpPr>
        <p:spPr>
          <a:xfrm>
            <a:off x="9397355" y="3666292"/>
            <a:ext cx="1720804" cy="307777"/>
          </a:xfrm>
          <a:prstGeom prst="rect">
            <a:avLst/>
          </a:prstGeom>
          <a:noFill/>
          <a:ln>
            <a:noFill/>
          </a:ln>
        </p:spPr>
        <p:txBody>
          <a:bodyPr anchorCtr="0" anchor="ctr" bIns="45700" lIns="91425" spcFirstLastPara="1" rIns="91425" wrap="square" tIns="45700">
            <a:spAutoFit/>
          </a:bodyPr>
          <a:lstStyle/>
          <a:p>
            <a:pPr indent="0" lvl="0" marL="0" marR="0" rtl="1" algn="r">
              <a:spcBef>
                <a:spcPts val="0"/>
              </a:spcBef>
              <a:spcAft>
                <a:spcPts val="0"/>
              </a:spcAft>
              <a:buNone/>
            </a:pPr>
            <a:r>
              <a:rPr b="1" lang="iw-IL" sz="1400">
                <a:solidFill>
                  <a:srgbClr val="3F3F3F"/>
                </a:solidFill>
                <a:latin typeface="Arial"/>
                <a:ea typeface="Arial"/>
                <a:cs typeface="Arial"/>
                <a:sym typeface="Arial"/>
              </a:rPr>
              <a:t>רציפות קוגניטיבית</a:t>
            </a:r>
            <a:endParaRPr b="1" sz="1400">
              <a:solidFill>
                <a:srgbClr val="3F3F3F"/>
              </a:solidFill>
              <a:latin typeface="Arial"/>
              <a:ea typeface="Arial"/>
              <a:cs typeface="Arial"/>
              <a:sym typeface="Arial"/>
            </a:endParaRPr>
          </a:p>
        </p:txBody>
      </p:sp>
      <p:sp>
        <p:nvSpPr>
          <p:cNvPr id="467" name="Google Shape;467;p6"/>
          <p:cNvSpPr/>
          <p:nvPr/>
        </p:nvSpPr>
        <p:spPr>
          <a:xfrm>
            <a:off x="10001933" y="2665455"/>
            <a:ext cx="501857" cy="554554"/>
          </a:xfrm>
          <a:custGeom>
            <a:rect b="b" l="l" r="r" t="t"/>
            <a:pathLst>
              <a:path extrusionOk="0" h="376812" w="341005">
                <a:moveTo>
                  <a:pt x="179590" y="105941"/>
                </a:moveTo>
                <a:cubicBezTo>
                  <a:pt x="189466" y="103284"/>
                  <a:pt x="200229" y="106383"/>
                  <a:pt x="207502" y="113978"/>
                </a:cubicBezTo>
                <a:lnTo>
                  <a:pt x="205155" y="116193"/>
                </a:lnTo>
                <a:cubicBezTo>
                  <a:pt x="198727" y="109493"/>
                  <a:pt x="189244" y="106732"/>
                  <a:pt x="180543" y="109027"/>
                </a:cubicBezTo>
                <a:cubicBezTo>
                  <a:pt x="171284" y="111470"/>
                  <a:pt x="164597" y="119184"/>
                  <a:pt x="163491" y="128699"/>
                </a:cubicBezTo>
                <a:lnTo>
                  <a:pt x="160301" y="128192"/>
                </a:lnTo>
                <a:cubicBezTo>
                  <a:pt x="160626" y="125509"/>
                  <a:pt x="161343" y="122953"/>
                  <a:pt x="162397" y="120583"/>
                </a:cubicBezTo>
                <a:cubicBezTo>
                  <a:pt x="163188" y="118806"/>
                  <a:pt x="164168" y="117134"/>
                  <a:pt x="165317" y="115593"/>
                </a:cubicBezTo>
                <a:close/>
                <a:moveTo>
                  <a:pt x="184774" y="76800"/>
                </a:moveTo>
                <a:cubicBezTo>
                  <a:pt x="189722" y="75892"/>
                  <a:pt x="194950" y="76276"/>
                  <a:pt x="199898" y="78055"/>
                </a:cubicBezTo>
                <a:lnTo>
                  <a:pt x="198784" y="81085"/>
                </a:lnTo>
                <a:cubicBezTo>
                  <a:pt x="190044" y="77951"/>
                  <a:pt x="180324" y="79705"/>
                  <a:pt x="173557" y="85636"/>
                </a:cubicBezTo>
                <a:cubicBezTo>
                  <a:pt x="166357" y="91948"/>
                  <a:pt x="163808" y="101834"/>
                  <a:pt x="167057" y="110845"/>
                </a:cubicBezTo>
                <a:lnTo>
                  <a:pt x="163976" y="111813"/>
                </a:lnTo>
                <a:cubicBezTo>
                  <a:pt x="161264" y="104174"/>
                  <a:pt x="162206" y="95982"/>
                  <a:pt x="166259" y="89343"/>
                </a:cubicBezTo>
                <a:lnTo>
                  <a:pt x="171329" y="83298"/>
                </a:lnTo>
                <a:cubicBezTo>
                  <a:pt x="175158" y="79908"/>
                  <a:pt x="179826" y="77708"/>
                  <a:pt x="184774" y="76800"/>
                </a:cubicBezTo>
                <a:close/>
                <a:moveTo>
                  <a:pt x="179076" y="24908"/>
                </a:moveTo>
                <a:cubicBezTo>
                  <a:pt x="173882" y="25821"/>
                  <a:pt x="169065" y="28595"/>
                  <a:pt x="165693" y="33023"/>
                </a:cubicBezTo>
                <a:lnTo>
                  <a:pt x="165081" y="32645"/>
                </a:lnTo>
                <a:lnTo>
                  <a:pt x="164343" y="33841"/>
                </a:lnTo>
                <a:lnTo>
                  <a:pt x="159156" y="28989"/>
                </a:lnTo>
                <a:cubicBezTo>
                  <a:pt x="147650" y="21890"/>
                  <a:pt x="132568" y="25462"/>
                  <a:pt x="125468" y="36968"/>
                </a:cubicBezTo>
                <a:cubicBezTo>
                  <a:pt x="125028" y="37682"/>
                  <a:pt x="124628" y="38410"/>
                  <a:pt x="124607" y="39302"/>
                </a:cubicBezTo>
                <a:cubicBezTo>
                  <a:pt x="121192" y="53871"/>
                  <a:pt x="126621" y="67918"/>
                  <a:pt x="137512" y="72288"/>
                </a:cubicBezTo>
                <a:lnTo>
                  <a:pt x="136408" y="75373"/>
                </a:lnTo>
                <a:cubicBezTo>
                  <a:pt x="125065" y="70889"/>
                  <a:pt x="118824" y="57470"/>
                  <a:pt x="120792" y="42874"/>
                </a:cubicBezTo>
                <a:cubicBezTo>
                  <a:pt x="110219" y="38045"/>
                  <a:pt x="97555" y="41998"/>
                  <a:pt x="91229" y="52250"/>
                </a:cubicBezTo>
                <a:cubicBezTo>
                  <a:pt x="86215" y="60377"/>
                  <a:pt x="87164" y="68019"/>
                  <a:pt x="90995" y="75559"/>
                </a:cubicBezTo>
                <a:cubicBezTo>
                  <a:pt x="88405" y="77546"/>
                  <a:pt x="86197" y="80074"/>
                  <a:pt x="84391" y="83001"/>
                </a:cubicBezTo>
                <a:cubicBezTo>
                  <a:pt x="75261" y="97799"/>
                  <a:pt x="79855" y="117197"/>
                  <a:pt x="94653" y="126328"/>
                </a:cubicBezTo>
                <a:cubicBezTo>
                  <a:pt x="99603" y="129383"/>
                  <a:pt x="105068" y="130901"/>
                  <a:pt x="110449" y="130283"/>
                </a:cubicBezTo>
                <a:cubicBezTo>
                  <a:pt x="111461" y="121556"/>
                  <a:pt x="114239" y="112980"/>
                  <a:pt x="118788" y="105103"/>
                </a:cubicBezTo>
                <a:lnTo>
                  <a:pt x="122060" y="106993"/>
                </a:lnTo>
                <a:cubicBezTo>
                  <a:pt x="117549" y="114804"/>
                  <a:pt x="114885" y="123345"/>
                  <a:pt x="114602" y="132066"/>
                </a:cubicBezTo>
                <a:cubicBezTo>
                  <a:pt x="118189" y="142541"/>
                  <a:pt x="127538" y="149533"/>
                  <a:pt x="138054" y="150704"/>
                </a:cubicBezTo>
                <a:lnTo>
                  <a:pt x="138622" y="157584"/>
                </a:lnTo>
                <a:cubicBezTo>
                  <a:pt x="141809" y="168599"/>
                  <a:pt x="152592" y="175355"/>
                  <a:pt x="163536" y="173320"/>
                </a:cubicBezTo>
                <a:lnTo>
                  <a:pt x="163736" y="174011"/>
                </a:lnTo>
                <a:lnTo>
                  <a:pt x="165086" y="173621"/>
                </a:lnTo>
                <a:lnTo>
                  <a:pt x="165671" y="180699"/>
                </a:lnTo>
                <a:cubicBezTo>
                  <a:pt x="169429" y="193686"/>
                  <a:pt x="183003" y="201168"/>
                  <a:pt x="195990" y="197411"/>
                </a:cubicBezTo>
                <a:cubicBezTo>
                  <a:pt x="196796" y="197178"/>
                  <a:pt x="197581" y="196907"/>
                  <a:pt x="198196" y="196260"/>
                </a:cubicBezTo>
                <a:cubicBezTo>
                  <a:pt x="209934" y="188156"/>
                  <a:pt x="215400" y="175007"/>
                  <a:pt x="211155" y="164763"/>
                </a:cubicBezTo>
                <a:cubicBezTo>
                  <a:pt x="205121" y="170199"/>
                  <a:pt x="196738" y="172687"/>
                  <a:pt x="188343" y="171472"/>
                </a:cubicBezTo>
                <a:lnTo>
                  <a:pt x="188829" y="168281"/>
                </a:lnTo>
                <a:cubicBezTo>
                  <a:pt x="198020" y="169602"/>
                  <a:pt x="207192" y="165939"/>
                  <a:pt x="212635" y="158774"/>
                </a:cubicBezTo>
                <a:cubicBezTo>
                  <a:pt x="218427" y="151149"/>
                  <a:pt x="218946" y="140953"/>
                  <a:pt x="213960" y="132774"/>
                </a:cubicBezTo>
                <a:lnTo>
                  <a:pt x="216785" y="131210"/>
                </a:lnTo>
                <a:cubicBezTo>
                  <a:pt x="222366" y="140465"/>
                  <a:pt x="221779" y="151983"/>
                  <a:pt x="215286" y="160619"/>
                </a:cubicBezTo>
                <a:lnTo>
                  <a:pt x="213805" y="162105"/>
                </a:lnTo>
                <a:cubicBezTo>
                  <a:pt x="218946" y="172938"/>
                  <a:pt x="214526" y="186813"/>
                  <a:pt x="203421" y="196175"/>
                </a:cubicBezTo>
                <a:cubicBezTo>
                  <a:pt x="208012" y="206854"/>
                  <a:pt x="220050" y="212429"/>
                  <a:pt x="231622" y="209082"/>
                </a:cubicBezTo>
                <a:cubicBezTo>
                  <a:pt x="239377" y="206838"/>
                  <a:pt x="243741" y="201989"/>
                  <a:pt x="246092" y="195539"/>
                </a:cubicBezTo>
                <a:cubicBezTo>
                  <a:pt x="255042" y="199507"/>
                  <a:pt x="265290" y="198199"/>
                  <a:pt x="272958" y="192601"/>
                </a:cubicBezTo>
                <a:lnTo>
                  <a:pt x="276795" y="193971"/>
                </a:lnTo>
                <a:cubicBezTo>
                  <a:pt x="289009" y="194016"/>
                  <a:pt x="298363" y="193248"/>
                  <a:pt x="304258" y="183694"/>
                </a:cubicBezTo>
                <a:cubicBezTo>
                  <a:pt x="309343" y="175453"/>
                  <a:pt x="308953" y="165378"/>
                  <a:pt x="303795" y="157923"/>
                </a:cubicBezTo>
                <a:cubicBezTo>
                  <a:pt x="298315" y="164420"/>
                  <a:pt x="291041" y="168177"/>
                  <a:pt x="283702" y="168174"/>
                </a:cubicBezTo>
                <a:lnTo>
                  <a:pt x="283555" y="164527"/>
                </a:lnTo>
                <a:cubicBezTo>
                  <a:pt x="293404" y="164978"/>
                  <a:pt x="303289" y="157339"/>
                  <a:pt x="308110" y="145450"/>
                </a:cubicBezTo>
                <a:cubicBezTo>
                  <a:pt x="311022" y="136198"/>
                  <a:pt x="308752" y="126109"/>
                  <a:pt x="302169" y="119023"/>
                </a:cubicBezTo>
                <a:cubicBezTo>
                  <a:pt x="296249" y="127191"/>
                  <a:pt x="286098" y="131525"/>
                  <a:pt x="275782" y="130309"/>
                </a:cubicBezTo>
                <a:lnTo>
                  <a:pt x="276183" y="127106"/>
                </a:lnTo>
                <a:cubicBezTo>
                  <a:pt x="285405" y="128184"/>
                  <a:pt x="294478" y="124281"/>
                  <a:pt x="299730" y="116974"/>
                </a:cubicBezTo>
                <a:lnTo>
                  <a:pt x="300207" y="116045"/>
                </a:lnTo>
                <a:cubicBezTo>
                  <a:pt x="300079" y="107222"/>
                  <a:pt x="295342" y="98867"/>
                  <a:pt x="287259" y="93880"/>
                </a:cubicBezTo>
                <a:cubicBezTo>
                  <a:pt x="284295" y="92051"/>
                  <a:pt x="281129" y="90828"/>
                  <a:pt x="277855" y="90561"/>
                </a:cubicBezTo>
                <a:cubicBezTo>
                  <a:pt x="271916" y="104194"/>
                  <a:pt x="259881" y="112708"/>
                  <a:pt x="248172" y="111695"/>
                </a:cubicBezTo>
                <a:cubicBezTo>
                  <a:pt x="248002" y="114741"/>
                  <a:pt x="246936" y="117719"/>
                  <a:pt x="245089" y="120348"/>
                </a:cubicBezTo>
                <a:cubicBezTo>
                  <a:pt x="241307" y="125729"/>
                  <a:pt x="234825" y="128827"/>
                  <a:pt x="228007" y="128511"/>
                </a:cubicBezTo>
                <a:lnTo>
                  <a:pt x="228158" y="125380"/>
                </a:lnTo>
                <a:cubicBezTo>
                  <a:pt x="233848" y="125642"/>
                  <a:pt x="239262" y="123097"/>
                  <a:pt x="242439" y="118667"/>
                </a:cubicBezTo>
                <a:cubicBezTo>
                  <a:pt x="244071" y="116391"/>
                  <a:pt x="244987" y="113796"/>
                  <a:pt x="245116" y="111152"/>
                </a:cubicBezTo>
                <a:lnTo>
                  <a:pt x="243716" y="110904"/>
                </a:lnTo>
                <a:lnTo>
                  <a:pt x="244539" y="108155"/>
                </a:lnTo>
                <a:cubicBezTo>
                  <a:pt x="244792" y="106166"/>
                  <a:pt x="244131" y="104285"/>
                  <a:pt x="243078" y="102544"/>
                </a:cubicBezTo>
                <a:cubicBezTo>
                  <a:pt x="240257" y="97875"/>
                  <a:pt x="235048" y="94922"/>
                  <a:pt x="229344" y="94755"/>
                </a:cubicBezTo>
                <a:lnTo>
                  <a:pt x="229436" y="91621"/>
                </a:lnTo>
                <a:cubicBezTo>
                  <a:pt x="236268" y="91821"/>
                  <a:pt x="242499" y="95409"/>
                  <a:pt x="245850" y="101072"/>
                </a:cubicBezTo>
                <a:cubicBezTo>
                  <a:pt x="247129" y="103235"/>
                  <a:pt x="247915" y="105575"/>
                  <a:pt x="248037" y="107973"/>
                </a:cubicBezTo>
                <a:cubicBezTo>
                  <a:pt x="258268" y="109553"/>
                  <a:pt x="268981" y="102051"/>
                  <a:pt x="274232" y="89778"/>
                </a:cubicBezTo>
                <a:cubicBezTo>
                  <a:pt x="278708" y="77339"/>
                  <a:pt x="274020" y="63056"/>
                  <a:pt x="262316" y="55834"/>
                </a:cubicBezTo>
                <a:cubicBezTo>
                  <a:pt x="257734" y="53007"/>
                  <a:pt x="252666" y="51626"/>
                  <a:pt x="247691" y="52231"/>
                </a:cubicBezTo>
                <a:cubicBezTo>
                  <a:pt x="248705" y="60913"/>
                  <a:pt x="245967" y="69020"/>
                  <a:pt x="239739" y="74185"/>
                </a:cubicBezTo>
                <a:lnTo>
                  <a:pt x="237649" y="71664"/>
                </a:lnTo>
                <a:cubicBezTo>
                  <a:pt x="244579" y="65918"/>
                  <a:pt x="246481" y="55888"/>
                  <a:pt x="243151" y="45920"/>
                </a:cubicBezTo>
                <a:cubicBezTo>
                  <a:pt x="241194" y="40124"/>
                  <a:pt x="237183" y="35004"/>
                  <a:pt x="231542" y="31523"/>
                </a:cubicBezTo>
                <a:cubicBezTo>
                  <a:pt x="221392" y="25261"/>
                  <a:pt x="208864" y="26095"/>
                  <a:pt x="199763" y="32668"/>
                </a:cubicBezTo>
                <a:lnTo>
                  <a:pt x="194721" y="27952"/>
                </a:lnTo>
                <a:cubicBezTo>
                  <a:pt x="189842" y="24941"/>
                  <a:pt x="184271" y="23995"/>
                  <a:pt x="179076" y="24908"/>
                </a:cubicBezTo>
                <a:close/>
                <a:moveTo>
                  <a:pt x="190632" y="62"/>
                </a:moveTo>
                <a:cubicBezTo>
                  <a:pt x="300121" y="2329"/>
                  <a:pt x="391248" y="125645"/>
                  <a:pt x="309641" y="225160"/>
                </a:cubicBezTo>
                <a:cubicBezTo>
                  <a:pt x="282892" y="251229"/>
                  <a:pt x="279266" y="288859"/>
                  <a:pt x="302841" y="374772"/>
                </a:cubicBezTo>
                <a:lnTo>
                  <a:pt x="121266" y="376812"/>
                </a:lnTo>
                <a:lnTo>
                  <a:pt x="109025" y="322355"/>
                </a:lnTo>
                <a:cubicBezTo>
                  <a:pt x="76580" y="333165"/>
                  <a:pt x="40716" y="329924"/>
                  <a:pt x="28778" y="318327"/>
                </a:cubicBezTo>
                <a:cubicBezTo>
                  <a:pt x="22923" y="311868"/>
                  <a:pt x="25422" y="291738"/>
                  <a:pt x="32859" y="276164"/>
                </a:cubicBezTo>
                <a:cubicBezTo>
                  <a:pt x="35235" y="270344"/>
                  <a:pt x="23179" y="268321"/>
                  <a:pt x="20618" y="259843"/>
                </a:cubicBezTo>
                <a:cubicBezTo>
                  <a:pt x="19440" y="251965"/>
                  <a:pt x="27377" y="251682"/>
                  <a:pt x="30757" y="247602"/>
                </a:cubicBezTo>
                <a:lnTo>
                  <a:pt x="18516" y="238938"/>
                </a:lnTo>
                <a:cubicBezTo>
                  <a:pt x="12669" y="232923"/>
                  <a:pt x="25811" y="221592"/>
                  <a:pt x="29458" y="212919"/>
                </a:cubicBezTo>
                <a:cubicBezTo>
                  <a:pt x="16679" y="208924"/>
                  <a:pt x="7006" y="203466"/>
                  <a:pt x="307" y="196983"/>
                </a:cubicBezTo>
                <a:cubicBezTo>
                  <a:pt x="-2572" y="186228"/>
                  <a:pt x="15339" y="171234"/>
                  <a:pt x="31089" y="151672"/>
                </a:cubicBezTo>
                <a:cubicBezTo>
                  <a:pt x="47602" y="132201"/>
                  <a:pt x="33821" y="117353"/>
                  <a:pt x="46470" y="75544"/>
                </a:cubicBezTo>
                <a:cubicBezTo>
                  <a:pt x="66559" y="23813"/>
                  <a:pt x="114124" y="-1423"/>
                  <a:pt x="190632" y="62"/>
                </a:cubicBezTo>
                <a:close/>
              </a:path>
            </a:pathLst>
          </a:custGeom>
          <a:solidFill>
            <a:srgbClr val="208A8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2700">
              <a:solidFill>
                <a:schemeClr val="lt1"/>
              </a:solidFill>
              <a:latin typeface="Arial"/>
              <a:ea typeface="Arial"/>
              <a:cs typeface="Arial"/>
              <a:sym typeface="Arial"/>
            </a:endParaRPr>
          </a:p>
        </p:txBody>
      </p:sp>
      <p:sp>
        <p:nvSpPr>
          <p:cNvPr id="468" name="Google Shape;468;p6"/>
          <p:cNvSpPr/>
          <p:nvPr/>
        </p:nvSpPr>
        <p:spPr>
          <a:xfrm>
            <a:off x="1679944" y="2665455"/>
            <a:ext cx="461063" cy="396721"/>
          </a:xfrm>
          <a:custGeom>
            <a:rect b="b" l="l" r="r" t="t"/>
            <a:pathLst>
              <a:path extrusionOk="0" h="2796091" w="3240006">
                <a:moveTo>
                  <a:pt x="686867" y="612319"/>
                </a:moveTo>
                <a:cubicBezTo>
                  <a:pt x="611281" y="612319"/>
                  <a:pt x="550007" y="673593"/>
                  <a:pt x="550007" y="749179"/>
                </a:cubicBezTo>
                <a:cubicBezTo>
                  <a:pt x="550007" y="824765"/>
                  <a:pt x="611281" y="886039"/>
                  <a:pt x="686867" y="886039"/>
                </a:cubicBezTo>
                <a:cubicBezTo>
                  <a:pt x="762453" y="886039"/>
                  <a:pt x="823727" y="824765"/>
                  <a:pt x="823727" y="749179"/>
                </a:cubicBezTo>
                <a:cubicBezTo>
                  <a:pt x="823727" y="673593"/>
                  <a:pt x="762453" y="612319"/>
                  <a:pt x="686867" y="612319"/>
                </a:cubicBezTo>
                <a:close/>
                <a:moveTo>
                  <a:pt x="1587500" y="281447"/>
                </a:moveTo>
                <a:cubicBezTo>
                  <a:pt x="1432061" y="281447"/>
                  <a:pt x="1306053" y="407455"/>
                  <a:pt x="1306053" y="562894"/>
                </a:cubicBezTo>
                <a:cubicBezTo>
                  <a:pt x="1306053" y="718333"/>
                  <a:pt x="1432061" y="844341"/>
                  <a:pt x="1587500" y="844341"/>
                </a:cubicBezTo>
                <a:cubicBezTo>
                  <a:pt x="1742939" y="844341"/>
                  <a:pt x="1868947" y="718333"/>
                  <a:pt x="1868947" y="562894"/>
                </a:cubicBezTo>
                <a:cubicBezTo>
                  <a:pt x="1868947" y="407455"/>
                  <a:pt x="1742939" y="281447"/>
                  <a:pt x="1587500" y="281447"/>
                </a:cubicBezTo>
                <a:close/>
                <a:moveTo>
                  <a:pt x="1587500" y="0"/>
                </a:moveTo>
                <a:cubicBezTo>
                  <a:pt x="1898378" y="0"/>
                  <a:pt x="2150394" y="252016"/>
                  <a:pt x="2150394" y="562894"/>
                </a:cubicBezTo>
                <a:cubicBezTo>
                  <a:pt x="2150394" y="786167"/>
                  <a:pt x="2020401" y="979078"/>
                  <a:pt x="1831095" y="1068260"/>
                </a:cubicBezTo>
                <a:lnTo>
                  <a:pt x="2215710" y="1068260"/>
                </a:lnTo>
                <a:cubicBezTo>
                  <a:pt x="2374756" y="1068260"/>
                  <a:pt x="2503688" y="1197192"/>
                  <a:pt x="2503688" y="1356238"/>
                </a:cubicBezTo>
                <a:lnTo>
                  <a:pt x="2503688" y="1474975"/>
                </a:lnTo>
                <a:lnTo>
                  <a:pt x="2656086" y="1474975"/>
                </a:lnTo>
                <a:cubicBezTo>
                  <a:pt x="2692420" y="1474975"/>
                  <a:pt x="2722815" y="1500405"/>
                  <a:pt x="2728975" y="1534767"/>
                </a:cubicBezTo>
                <a:lnTo>
                  <a:pt x="3240006" y="1109804"/>
                </a:lnTo>
                <a:lnTo>
                  <a:pt x="3240006" y="2754548"/>
                </a:lnTo>
                <a:lnTo>
                  <a:pt x="2728975" y="2329585"/>
                </a:lnTo>
                <a:cubicBezTo>
                  <a:pt x="2722815" y="2363946"/>
                  <a:pt x="2692420" y="2389375"/>
                  <a:pt x="2656086" y="2389375"/>
                </a:cubicBezTo>
                <a:lnTo>
                  <a:pt x="2503688" y="2389375"/>
                </a:lnTo>
                <a:lnTo>
                  <a:pt x="2503688" y="2508113"/>
                </a:lnTo>
                <a:cubicBezTo>
                  <a:pt x="2503688" y="2667159"/>
                  <a:pt x="2374756" y="2796091"/>
                  <a:pt x="2215710" y="2796091"/>
                </a:cubicBezTo>
                <a:lnTo>
                  <a:pt x="287978" y="2796091"/>
                </a:lnTo>
                <a:cubicBezTo>
                  <a:pt x="128932" y="2796091"/>
                  <a:pt x="0" y="2667159"/>
                  <a:pt x="0" y="2508113"/>
                </a:cubicBezTo>
                <a:lnTo>
                  <a:pt x="0" y="1356238"/>
                </a:lnTo>
                <a:cubicBezTo>
                  <a:pt x="0" y="1197192"/>
                  <a:pt x="128932" y="1068260"/>
                  <a:pt x="287978" y="1068260"/>
                </a:cubicBezTo>
                <a:lnTo>
                  <a:pt x="544513" y="1068260"/>
                </a:lnTo>
                <a:cubicBezTo>
                  <a:pt x="422089" y="1014226"/>
                  <a:pt x="336949" y="891645"/>
                  <a:pt x="336949" y="749179"/>
                </a:cubicBezTo>
                <a:cubicBezTo>
                  <a:pt x="336949" y="555925"/>
                  <a:pt x="493613" y="399261"/>
                  <a:pt x="686867" y="399261"/>
                </a:cubicBezTo>
                <a:cubicBezTo>
                  <a:pt x="880121" y="399261"/>
                  <a:pt x="1036785" y="555925"/>
                  <a:pt x="1036785" y="749179"/>
                </a:cubicBezTo>
                <a:cubicBezTo>
                  <a:pt x="1036785" y="891645"/>
                  <a:pt x="951645" y="1014226"/>
                  <a:pt x="829222" y="1068260"/>
                </a:cubicBezTo>
                <a:lnTo>
                  <a:pt x="1343906" y="1068260"/>
                </a:lnTo>
                <a:cubicBezTo>
                  <a:pt x="1154600" y="979078"/>
                  <a:pt x="1024606" y="786167"/>
                  <a:pt x="1024606" y="562894"/>
                </a:cubicBezTo>
                <a:cubicBezTo>
                  <a:pt x="1024606" y="252016"/>
                  <a:pt x="1276622" y="0"/>
                  <a:pt x="1587500" y="0"/>
                </a:cubicBezTo>
                <a:close/>
              </a:path>
            </a:pathLst>
          </a:custGeom>
          <a:solidFill>
            <a:srgbClr val="208A8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1800">
              <a:solidFill>
                <a:schemeClr val="lt1"/>
              </a:solidFill>
              <a:latin typeface="Arial"/>
              <a:ea typeface="Arial"/>
              <a:cs typeface="Arial"/>
              <a:sym typeface="Arial"/>
            </a:endParaRPr>
          </a:p>
        </p:txBody>
      </p:sp>
      <p:sp>
        <p:nvSpPr>
          <p:cNvPr id="469" name="Google Shape;469;p6"/>
          <p:cNvSpPr/>
          <p:nvPr/>
        </p:nvSpPr>
        <p:spPr>
          <a:xfrm rot="2700000">
            <a:off x="7326798" y="2632530"/>
            <a:ext cx="309427" cy="620931"/>
          </a:xfrm>
          <a:custGeom>
            <a:rect b="b" l="l" r="r" t="t"/>
            <a:pathLst>
              <a:path extrusionOk="0" h="4001999" w="2232248">
                <a:moveTo>
                  <a:pt x="1116887" y="0"/>
                </a:moveTo>
                <a:cubicBezTo>
                  <a:pt x="1270748" y="4762"/>
                  <a:pt x="1433283" y="120651"/>
                  <a:pt x="1447291" y="308459"/>
                </a:cubicBezTo>
                <a:cubicBezTo>
                  <a:pt x="1483174" y="544979"/>
                  <a:pt x="1283237" y="603082"/>
                  <a:pt x="1339988" y="887363"/>
                </a:cubicBezTo>
                <a:lnTo>
                  <a:pt x="2232248" y="887363"/>
                </a:lnTo>
                <a:lnTo>
                  <a:pt x="2232248" y="1778237"/>
                </a:lnTo>
                <a:cubicBezTo>
                  <a:pt x="1956566" y="1829261"/>
                  <a:pt x="1897086" y="1634366"/>
                  <a:pt x="1663321" y="1669832"/>
                </a:cubicBezTo>
                <a:cubicBezTo>
                  <a:pt x="1475513" y="1683840"/>
                  <a:pt x="1359624" y="1846375"/>
                  <a:pt x="1354862" y="2000236"/>
                </a:cubicBezTo>
                <a:cubicBezTo>
                  <a:pt x="1358037" y="2135389"/>
                  <a:pt x="1477787" y="2334920"/>
                  <a:pt x="1701420" y="2336507"/>
                </a:cubicBezTo>
                <a:cubicBezTo>
                  <a:pt x="1972077" y="2308709"/>
                  <a:pt x="1932339" y="2176007"/>
                  <a:pt x="2232248" y="2187989"/>
                </a:cubicBezTo>
                <a:lnTo>
                  <a:pt x="2232248" y="3119611"/>
                </a:lnTo>
                <a:lnTo>
                  <a:pt x="1303259" y="3119611"/>
                </a:lnTo>
                <a:cubicBezTo>
                  <a:pt x="1289664" y="3424971"/>
                  <a:pt x="1423682" y="3383289"/>
                  <a:pt x="1451633" y="3655441"/>
                </a:cubicBezTo>
                <a:cubicBezTo>
                  <a:pt x="1450046" y="3879074"/>
                  <a:pt x="1250515" y="3998824"/>
                  <a:pt x="1115362" y="4001999"/>
                </a:cubicBezTo>
                <a:cubicBezTo>
                  <a:pt x="961501" y="3997237"/>
                  <a:pt x="798966" y="3881348"/>
                  <a:pt x="784958" y="3693540"/>
                </a:cubicBezTo>
                <a:cubicBezTo>
                  <a:pt x="749282" y="3458385"/>
                  <a:pt x="946712" y="3399594"/>
                  <a:pt x="892811" y="3119611"/>
                </a:cubicBezTo>
                <a:lnTo>
                  <a:pt x="0" y="3119611"/>
                </a:lnTo>
                <a:lnTo>
                  <a:pt x="0" y="2203607"/>
                </a:lnTo>
                <a:cubicBezTo>
                  <a:pt x="285884" y="2145799"/>
                  <a:pt x="343730" y="2346665"/>
                  <a:pt x="580754" y="2310706"/>
                </a:cubicBezTo>
                <a:cubicBezTo>
                  <a:pt x="768562" y="2296698"/>
                  <a:pt x="884451" y="2134163"/>
                  <a:pt x="889213" y="1980302"/>
                </a:cubicBezTo>
                <a:cubicBezTo>
                  <a:pt x="886038" y="1845149"/>
                  <a:pt x="766288" y="1645618"/>
                  <a:pt x="542655" y="1644031"/>
                </a:cubicBezTo>
                <a:cubicBezTo>
                  <a:pt x="268493" y="1672188"/>
                  <a:pt x="312817" y="1807984"/>
                  <a:pt x="0" y="1792208"/>
                </a:cubicBezTo>
                <a:lnTo>
                  <a:pt x="0" y="887363"/>
                </a:lnTo>
                <a:lnTo>
                  <a:pt x="928847" y="887363"/>
                </a:lnTo>
                <a:cubicBezTo>
                  <a:pt x="944034" y="576570"/>
                  <a:pt x="808718" y="620178"/>
                  <a:pt x="780616" y="346558"/>
                </a:cubicBezTo>
                <a:cubicBezTo>
                  <a:pt x="782203" y="122925"/>
                  <a:pt x="981734" y="3175"/>
                  <a:pt x="1116887" y="0"/>
                </a:cubicBezTo>
                <a:close/>
              </a:path>
            </a:pathLst>
          </a:custGeom>
          <a:solidFill>
            <a:srgbClr val="208A8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2700">
              <a:solidFill>
                <a:schemeClr val="lt1"/>
              </a:solidFill>
              <a:latin typeface="Arial"/>
              <a:ea typeface="Arial"/>
              <a:cs typeface="Arial"/>
              <a:sym typeface="Arial"/>
            </a:endParaRPr>
          </a:p>
        </p:txBody>
      </p:sp>
      <p:sp>
        <p:nvSpPr>
          <p:cNvPr id="470" name="Google Shape;470;p6"/>
          <p:cNvSpPr/>
          <p:nvPr/>
        </p:nvSpPr>
        <p:spPr>
          <a:xfrm>
            <a:off x="4465626" y="2656952"/>
            <a:ext cx="469094" cy="529812"/>
          </a:xfrm>
          <a:custGeom>
            <a:rect b="b" l="l" r="r" t="t"/>
            <a:pathLst>
              <a:path extrusionOk="0" h="3240000" w="2868687">
                <a:moveTo>
                  <a:pt x="1433799" y="2290728"/>
                </a:moveTo>
                <a:cubicBezTo>
                  <a:pt x="1317650" y="2346839"/>
                  <a:pt x="1203301" y="2394700"/>
                  <a:pt x="1093028" y="2434329"/>
                </a:cubicBezTo>
                <a:cubicBezTo>
                  <a:pt x="1167481" y="2812207"/>
                  <a:pt x="1292592" y="3060000"/>
                  <a:pt x="1434343" y="3060000"/>
                </a:cubicBezTo>
                <a:cubicBezTo>
                  <a:pt x="1576138" y="3060000"/>
                  <a:pt x="1701284" y="2812053"/>
                  <a:pt x="1774025" y="2433735"/>
                </a:cubicBezTo>
                <a:cubicBezTo>
                  <a:pt x="1663854" y="2394452"/>
                  <a:pt x="1549823" y="2346469"/>
                  <a:pt x="1433799" y="2290728"/>
                </a:cubicBezTo>
                <a:close/>
                <a:moveTo>
                  <a:pt x="1824954" y="2078037"/>
                </a:moveTo>
                <a:cubicBezTo>
                  <a:pt x="1794480" y="2097450"/>
                  <a:pt x="1763147" y="2116057"/>
                  <a:pt x="1731343" y="2134419"/>
                </a:cubicBezTo>
                <a:lnTo>
                  <a:pt x="1635415" y="2187161"/>
                </a:lnTo>
                <a:cubicBezTo>
                  <a:pt x="1691788" y="2215044"/>
                  <a:pt x="1747931" y="2239109"/>
                  <a:pt x="1803378" y="2259350"/>
                </a:cubicBezTo>
                <a:cubicBezTo>
                  <a:pt x="1812120" y="2201101"/>
                  <a:pt x="1819148" y="2140526"/>
                  <a:pt x="1824954" y="2078037"/>
                </a:cubicBezTo>
                <a:close/>
                <a:moveTo>
                  <a:pt x="1042306" y="2077178"/>
                </a:moveTo>
                <a:cubicBezTo>
                  <a:pt x="1047949" y="2140175"/>
                  <a:pt x="1055328" y="2201182"/>
                  <a:pt x="1063873" y="2259905"/>
                </a:cubicBezTo>
                <a:cubicBezTo>
                  <a:pt x="1119365" y="2238275"/>
                  <a:pt x="1176217" y="2214355"/>
                  <a:pt x="1233887" y="2187801"/>
                </a:cubicBezTo>
                <a:cubicBezTo>
                  <a:pt x="1201538" y="2170955"/>
                  <a:pt x="1169452" y="2152957"/>
                  <a:pt x="1137343" y="2134419"/>
                </a:cubicBezTo>
                <a:close/>
                <a:moveTo>
                  <a:pt x="559768" y="1732679"/>
                </a:moveTo>
                <a:cubicBezTo>
                  <a:pt x="268524" y="1984850"/>
                  <a:pt x="116369" y="2217202"/>
                  <a:pt x="187266" y="2340000"/>
                </a:cubicBezTo>
                <a:cubicBezTo>
                  <a:pt x="258144" y="2462764"/>
                  <a:pt x="535307" y="2447213"/>
                  <a:pt x="899736" y="2322555"/>
                </a:cubicBezTo>
                <a:cubicBezTo>
                  <a:pt x="878937" y="2207297"/>
                  <a:pt x="863223" y="2084405"/>
                  <a:pt x="853746" y="1955834"/>
                </a:cubicBezTo>
                <a:cubicBezTo>
                  <a:pt x="747454" y="1883220"/>
                  <a:pt x="648878" y="1808453"/>
                  <a:pt x="559768" y="1732679"/>
                </a:cubicBezTo>
                <a:close/>
                <a:moveTo>
                  <a:pt x="2309048" y="1730507"/>
                </a:moveTo>
                <a:cubicBezTo>
                  <a:pt x="2220666" y="1807660"/>
                  <a:pt x="2121792" y="1882664"/>
                  <a:pt x="2015235" y="1955625"/>
                </a:cubicBezTo>
                <a:cubicBezTo>
                  <a:pt x="2005364" y="2084180"/>
                  <a:pt x="1989894" y="2207119"/>
                  <a:pt x="1967330" y="2322070"/>
                </a:cubicBezTo>
                <a:lnTo>
                  <a:pt x="2081685" y="2358048"/>
                </a:lnTo>
                <a:cubicBezTo>
                  <a:pt x="2116015" y="2320492"/>
                  <a:pt x="2165526" y="2297468"/>
                  <a:pt x="2220415" y="2297468"/>
                </a:cubicBezTo>
                <a:cubicBezTo>
                  <a:pt x="2302230" y="2297468"/>
                  <a:pt x="2372097" y="2348622"/>
                  <a:pt x="2399287" y="2420880"/>
                </a:cubicBezTo>
                <a:cubicBezTo>
                  <a:pt x="2542053" y="2432945"/>
                  <a:pt x="2642630" y="2407186"/>
                  <a:pt x="2681420" y="2340000"/>
                </a:cubicBezTo>
                <a:cubicBezTo>
                  <a:pt x="2752393" y="2217071"/>
                  <a:pt x="2599836" y="1984353"/>
                  <a:pt x="2309048" y="1730507"/>
                </a:cubicBezTo>
                <a:close/>
                <a:moveTo>
                  <a:pt x="2026056" y="1510554"/>
                </a:moveTo>
                <a:cubicBezTo>
                  <a:pt x="2027893" y="1546708"/>
                  <a:pt x="2028343" y="1583211"/>
                  <a:pt x="2028343" y="1620000"/>
                </a:cubicBezTo>
                <a:lnTo>
                  <a:pt x="2024251" y="1730716"/>
                </a:lnTo>
                <a:lnTo>
                  <a:pt x="2173722" y="1619092"/>
                </a:lnTo>
                <a:cubicBezTo>
                  <a:pt x="2127526" y="1582190"/>
                  <a:pt x="2078507" y="1545517"/>
                  <a:pt x="2026056" y="1510554"/>
                </a:cubicBezTo>
                <a:close/>
                <a:moveTo>
                  <a:pt x="844436" y="1509285"/>
                </a:moveTo>
                <a:lnTo>
                  <a:pt x="694964" y="1620908"/>
                </a:lnTo>
                <a:cubicBezTo>
                  <a:pt x="741160" y="1657811"/>
                  <a:pt x="790179" y="1694484"/>
                  <a:pt x="842630" y="1729447"/>
                </a:cubicBezTo>
                <a:cubicBezTo>
                  <a:pt x="840793" y="1693293"/>
                  <a:pt x="840343" y="1656790"/>
                  <a:pt x="840343" y="1620000"/>
                </a:cubicBezTo>
                <a:close/>
                <a:moveTo>
                  <a:pt x="1434343" y="1361184"/>
                </a:moveTo>
                <a:cubicBezTo>
                  <a:pt x="1573534" y="1361184"/>
                  <a:pt x="1686371" y="1474021"/>
                  <a:pt x="1686371" y="1613212"/>
                </a:cubicBezTo>
                <a:cubicBezTo>
                  <a:pt x="1686371" y="1752403"/>
                  <a:pt x="1573534" y="1865240"/>
                  <a:pt x="1434343" y="1865240"/>
                </a:cubicBezTo>
                <a:cubicBezTo>
                  <a:pt x="1295152" y="1865240"/>
                  <a:pt x="1182315" y="1752403"/>
                  <a:pt x="1182315" y="1613212"/>
                </a:cubicBezTo>
                <a:cubicBezTo>
                  <a:pt x="1182315" y="1474021"/>
                  <a:pt x="1295152" y="1361184"/>
                  <a:pt x="1434343" y="1361184"/>
                </a:cubicBezTo>
                <a:close/>
                <a:moveTo>
                  <a:pt x="1433770" y="1149513"/>
                </a:moveTo>
                <a:cubicBezTo>
                  <a:pt x="1365445" y="1183896"/>
                  <a:pt x="1296585" y="1221489"/>
                  <a:pt x="1227343" y="1261466"/>
                </a:cubicBezTo>
                <a:lnTo>
                  <a:pt x="1027157" y="1384911"/>
                </a:lnTo>
                <a:cubicBezTo>
                  <a:pt x="1022222" y="1461370"/>
                  <a:pt x="1020343" y="1539922"/>
                  <a:pt x="1020343" y="1620000"/>
                </a:cubicBezTo>
                <a:lnTo>
                  <a:pt x="1028287" y="1855786"/>
                </a:lnTo>
                <a:cubicBezTo>
                  <a:pt x="1091680" y="1898065"/>
                  <a:pt x="1158394" y="1938727"/>
                  <a:pt x="1227343" y="1978535"/>
                </a:cubicBezTo>
                <a:lnTo>
                  <a:pt x="1434916" y="2090488"/>
                </a:lnTo>
                <a:cubicBezTo>
                  <a:pt x="1503241" y="2056105"/>
                  <a:pt x="1572101" y="2018511"/>
                  <a:pt x="1641343" y="1978535"/>
                </a:cubicBezTo>
                <a:lnTo>
                  <a:pt x="1841530" y="1855090"/>
                </a:lnTo>
                <a:cubicBezTo>
                  <a:pt x="1846464" y="1778631"/>
                  <a:pt x="1848343" y="1700079"/>
                  <a:pt x="1848343" y="1620000"/>
                </a:cubicBezTo>
                <a:lnTo>
                  <a:pt x="1840399" y="1384214"/>
                </a:lnTo>
                <a:cubicBezTo>
                  <a:pt x="1777006" y="1341936"/>
                  <a:pt x="1710293" y="1301274"/>
                  <a:pt x="1641343" y="1261466"/>
                </a:cubicBezTo>
                <a:close/>
                <a:moveTo>
                  <a:pt x="1065308" y="980650"/>
                </a:moveTo>
                <a:cubicBezTo>
                  <a:pt x="1056566" y="1038899"/>
                  <a:pt x="1049538" y="1099475"/>
                  <a:pt x="1043732" y="1161964"/>
                </a:cubicBezTo>
                <a:cubicBezTo>
                  <a:pt x="1074206" y="1142551"/>
                  <a:pt x="1105539" y="1123943"/>
                  <a:pt x="1137343" y="1105581"/>
                </a:cubicBezTo>
                <a:lnTo>
                  <a:pt x="1233271" y="1052839"/>
                </a:lnTo>
                <a:cubicBezTo>
                  <a:pt x="1176898" y="1024957"/>
                  <a:pt x="1120756" y="1000892"/>
                  <a:pt x="1065308" y="980650"/>
                </a:cubicBezTo>
                <a:close/>
                <a:moveTo>
                  <a:pt x="1804814" y="980095"/>
                </a:moveTo>
                <a:cubicBezTo>
                  <a:pt x="1749321" y="1001726"/>
                  <a:pt x="1692469" y="1025646"/>
                  <a:pt x="1634800" y="1052200"/>
                </a:cubicBezTo>
                <a:cubicBezTo>
                  <a:pt x="1667149" y="1069046"/>
                  <a:pt x="1699234" y="1087043"/>
                  <a:pt x="1731343" y="1105581"/>
                </a:cubicBezTo>
                <a:lnTo>
                  <a:pt x="1826380" y="1162822"/>
                </a:lnTo>
                <a:cubicBezTo>
                  <a:pt x="1820738" y="1099825"/>
                  <a:pt x="1813359" y="1038819"/>
                  <a:pt x="1804814" y="980095"/>
                </a:cubicBezTo>
                <a:close/>
                <a:moveTo>
                  <a:pt x="2432236" y="816002"/>
                </a:moveTo>
                <a:cubicBezTo>
                  <a:pt x="2308930" y="820546"/>
                  <a:pt x="2149627" y="855445"/>
                  <a:pt x="1968950" y="917446"/>
                </a:cubicBezTo>
                <a:cubicBezTo>
                  <a:pt x="1989749" y="1032703"/>
                  <a:pt x="2005463" y="1155596"/>
                  <a:pt x="2014941" y="1284167"/>
                </a:cubicBezTo>
                <a:cubicBezTo>
                  <a:pt x="2121232" y="1356780"/>
                  <a:pt x="2219808" y="1431548"/>
                  <a:pt x="2308918" y="1507322"/>
                </a:cubicBezTo>
                <a:cubicBezTo>
                  <a:pt x="2600162" y="1255150"/>
                  <a:pt x="2752317" y="1022798"/>
                  <a:pt x="2681420" y="900000"/>
                </a:cubicBezTo>
                <a:cubicBezTo>
                  <a:pt x="2645694" y="838121"/>
                  <a:pt x="2557557" y="811383"/>
                  <a:pt x="2432236" y="816002"/>
                </a:cubicBezTo>
                <a:close/>
                <a:moveTo>
                  <a:pt x="436450" y="816001"/>
                </a:moveTo>
                <a:cubicBezTo>
                  <a:pt x="311129" y="811383"/>
                  <a:pt x="222992" y="838121"/>
                  <a:pt x="187266" y="900000"/>
                </a:cubicBezTo>
                <a:cubicBezTo>
                  <a:pt x="158404" y="949991"/>
                  <a:pt x="166508" y="1018139"/>
                  <a:pt x="206887" y="1097970"/>
                </a:cubicBezTo>
                <a:cubicBezTo>
                  <a:pt x="213842" y="1096217"/>
                  <a:pt x="221021" y="1095812"/>
                  <a:pt x="228294" y="1095812"/>
                </a:cubicBezTo>
                <a:cubicBezTo>
                  <a:pt x="334372" y="1095812"/>
                  <a:pt x="420366" y="1181806"/>
                  <a:pt x="420366" y="1287884"/>
                </a:cubicBezTo>
                <a:cubicBezTo>
                  <a:pt x="420366" y="1314219"/>
                  <a:pt x="415066" y="1339317"/>
                  <a:pt x="405427" y="1362148"/>
                </a:cubicBezTo>
                <a:cubicBezTo>
                  <a:pt x="450585" y="1410442"/>
                  <a:pt x="502437" y="1459559"/>
                  <a:pt x="559639" y="1509493"/>
                </a:cubicBezTo>
                <a:cubicBezTo>
                  <a:pt x="648020" y="1432341"/>
                  <a:pt x="746894" y="1357336"/>
                  <a:pt x="853451" y="1284376"/>
                </a:cubicBezTo>
                <a:cubicBezTo>
                  <a:pt x="863322" y="1155820"/>
                  <a:pt x="878792" y="1032881"/>
                  <a:pt x="901357" y="917930"/>
                </a:cubicBezTo>
                <a:cubicBezTo>
                  <a:pt x="719999" y="855651"/>
                  <a:pt x="560119" y="820559"/>
                  <a:pt x="436450" y="816001"/>
                </a:cubicBezTo>
                <a:close/>
                <a:moveTo>
                  <a:pt x="1434343" y="180000"/>
                </a:moveTo>
                <a:cubicBezTo>
                  <a:pt x="1292548" y="180000"/>
                  <a:pt x="1167402" y="427948"/>
                  <a:pt x="1094661" y="806265"/>
                </a:cubicBezTo>
                <a:cubicBezTo>
                  <a:pt x="1204832" y="845548"/>
                  <a:pt x="1318864" y="893532"/>
                  <a:pt x="1434887" y="949272"/>
                </a:cubicBezTo>
                <a:cubicBezTo>
                  <a:pt x="1551037" y="893162"/>
                  <a:pt x="1665385" y="845301"/>
                  <a:pt x="1775658" y="805671"/>
                </a:cubicBezTo>
                <a:cubicBezTo>
                  <a:pt x="1751860" y="684885"/>
                  <a:pt x="1722886" y="577390"/>
                  <a:pt x="1688823" y="487405"/>
                </a:cubicBezTo>
                <a:cubicBezTo>
                  <a:pt x="1688009" y="487647"/>
                  <a:pt x="1687191" y="487652"/>
                  <a:pt x="1686371" y="487652"/>
                </a:cubicBezTo>
                <a:cubicBezTo>
                  <a:pt x="1580293" y="487652"/>
                  <a:pt x="1494299" y="401658"/>
                  <a:pt x="1494299" y="295580"/>
                </a:cubicBezTo>
                <a:cubicBezTo>
                  <a:pt x="1494299" y="264819"/>
                  <a:pt x="1501530" y="235747"/>
                  <a:pt x="1516122" y="210837"/>
                </a:cubicBezTo>
                <a:cubicBezTo>
                  <a:pt x="1490583" y="189985"/>
                  <a:pt x="1462798" y="180000"/>
                  <a:pt x="1434343" y="180000"/>
                </a:cubicBezTo>
                <a:close/>
                <a:moveTo>
                  <a:pt x="1434343" y="0"/>
                </a:moveTo>
                <a:cubicBezTo>
                  <a:pt x="1509303" y="0"/>
                  <a:pt x="1581019" y="37868"/>
                  <a:pt x="1646062" y="107907"/>
                </a:cubicBezTo>
                <a:cubicBezTo>
                  <a:pt x="1659037" y="104972"/>
                  <a:pt x="1672533" y="103508"/>
                  <a:pt x="1686371" y="103508"/>
                </a:cubicBezTo>
                <a:cubicBezTo>
                  <a:pt x="1792449" y="103508"/>
                  <a:pt x="1878443" y="189502"/>
                  <a:pt x="1878443" y="295580"/>
                </a:cubicBezTo>
                <a:cubicBezTo>
                  <a:pt x="1878443" y="342831"/>
                  <a:pt x="1861381" y="386097"/>
                  <a:pt x="1831228" y="417985"/>
                </a:cubicBezTo>
                <a:cubicBezTo>
                  <a:pt x="1871860" y="515668"/>
                  <a:pt x="1906636" y="628220"/>
                  <a:pt x="1935357" y="752219"/>
                </a:cubicBezTo>
                <a:cubicBezTo>
                  <a:pt x="2379384" y="616814"/>
                  <a:pt x="2731816" y="627289"/>
                  <a:pt x="2837304" y="810000"/>
                </a:cubicBezTo>
                <a:cubicBezTo>
                  <a:pt x="2942793" y="992711"/>
                  <a:pt x="2775650" y="1303161"/>
                  <a:pt x="2436521" y="1620139"/>
                </a:cubicBezTo>
                <a:cubicBezTo>
                  <a:pt x="2775698" y="1936928"/>
                  <a:pt x="2942777" y="2247316"/>
                  <a:pt x="2837304" y="2430000"/>
                </a:cubicBezTo>
                <a:cubicBezTo>
                  <a:pt x="2771439" y="2544083"/>
                  <a:pt x="2609300" y="2591017"/>
                  <a:pt x="2388706" y="2577188"/>
                </a:cubicBezTo>
                <a:cubicBezTo>
                  <a:pt x="2358753" y="2639691"/>
                  <a:pt x="2294480" y="2681612"/>
                  <a:pt x="2220415" y="2681612"/>
                </a:cubicBezTo>
                <a:cubicBezTo>
                  <a:pt x="2122541" y="2681612"/>
                  <a:pt x="2041764" y="2608405"/>
                  <a:pt x="2030773" y="2513644"/>
                </a:cubicBezTo>
                <a:cubicBezTo>
                  <a:pt x="1999304" y="2506661"/>
                  <a:pt x="1967635" y="2497623"/>
                  <a:pt x="1935485" y="2487821"/>
                </a:cubicBezTo>
                <a:cubicBezTo>
                  <a:pt x="1830610" y="2940018"/>
                  <a:pt x="1645322" y="3240000"/>
                  <a:pt x="1434343" y="3240000"/>
                </a:cubicBezTo>
                <a:cubicBezTo>
                  <a:pt x="1223366" y="3240000"/>
                  <a:pt x="1038079" y="2940023"/>
                  <a:pt x="933330" y="2487781"/>
                </a:cubicBezTo>
                <a:cubicBezTo>
                  <a:pt x="489302" y="2623186"/>
                  <a:pt x="136870" y="2612712"/>
                  <a:pt x="31382" y="2430000"/>
                </a:cubicBezTo>
                <a:cubicBezTo>
                  <a:pt x="-74106" y="2247290"/>
                  <a:pt x="93037" y="1936840"/>
                  <a:pt x="432165" y="1619862"/>
                </a:cubicBezTo>
                <a:cubicBezTo>
                  <a:pt x="378689" y="1569916"/>
                  <a:pt x="329491" y="1520128"/>
                  <a:pt x="285801" y="1470219"/>
                </a:cubicBezTo>
                <a:cubicBezTo>
                  <a:pt x="267844" y="1476857"/>
                  <a:pt x="248431" y="1479956"/>
                  <a:pt x="228294" y="1479956"/>
                </a:cubicBezTo>
                <a:cubicBezTo>
                  <a:pt x="122216" y="1479956"/>
                  <a:pt x="36222" y="1393962"/>
                  <a:pt x="36222" y="1287884"/>
                </a:cubicBezTo>
                <a:cubicBezTo>
                  <a:pt x="36222" y="1246866"/>
                  <a:pt x="49080" y="1208850"/>
                  <a:pt x="73868" y="1179672"/>
                </a:cubicBezTo>
                <a:cubicBezTo>
                  <a:pt x="-4733" y="1033688"/>
                  <a:pt x="-23287" y="904690"/>
                  <a:pt x="31382" y="810000"/>
                </a:cubicBezTo>
                <a:cubicBezTo>
                  <a:pt x="136860" y="627306"/>
                  <a:pt x="489234" y="616816"/>
                  <a:pt x="933201" y="752179"/>
                </a:cubicBezTo>
                <a:cubicBezTo>
                  <a:pt x="1038076" y="299982"/>
                  <a:pt x="1223365" y="0"/>
                  <a:pt x="1434343" y="0"/>
                </a:cubicBezTo>
                <a:close/>
              </a:path>
            </a:pathLst>
          </a:custGeom>
          <a:solidFill>
            <a:srgbClr val="208A82"/>
          </a:solidFill>
          <a:ln>
            <a:noFill/>
          </a:ln>
        </p:spPr>
        <p:txBody>
          <a:bodyPr anchorCtr="0" anchor="ctr" bIns="45700" lIns="91425" spcFirstLastPara="1" rIns="91425" wrap="square" tIns="45700">
            <a:noAutofit/>
          </a:bodyPr>
          <a:lstStyle/>
          <a:p>
            <a:pPr indent="0" lvl="0" marL="0" marR="0" rtl="0" algn="ctr">
              <a:spcBef>
                <a:spcPts val="0"/>
              </a:spcBef>
              <a:spcAft>
                <a:spcPts val="0"/>
              </a:spcAft>
              <a:buNone/>
            </a:pPr>
            <a:r>
              <a:t/>
            </a:r>
            <a:endParaRPr sz="2700">
              <a:solidFill>
                <a:schemeClr val="lt1"/>
              </a:solidFill>
              <a:latin typeface="Arial"/>
              <a:ea typeface="Arial"/>
              <a:cs typeface="Arial"/>
              <a:sym typeface="Arial"/>
            </a:endParaRPr>
          </a:p>
        </p:txBody>
      </p:sp>
      <p:sp>
        <p:nvSpPr>
          <p:cNvPr id="471" name="Google Shape;471;p6"/>
          <p:cNvSpPr txBox="1"/>
          <p:nvPr/>
        </p:nvSpPr>
        <p:spPr>
          <a:xfrm>
            <a:off x="9085524" y="3939159"/>
            <a:ext cx="2032635" cy="1015663"/>
          </a:xfrm>
          <a:prstGeom prst="rect">
            <a:avLst/>
          </a:prstGeom>
          <a:noFill/>
          <a:ln>
            <a:noFill/>
          </a:ln>
        </p:spPr>
        <p:txBody>
          <a:bodyPr anchorCtr="0" anchor="t" bIns="45700" lIns="91425" spcFirstLastPara="1" rIns="91425" wrap="square" tIns="45700">
            <a:spAutoFit/>
          </a:bodyPr>
          <a:lstStyle/>
          <a:p>
            <a:pPr indent="-171450" lvl="0" marL="171450" marR="0" rtl="1" algn="r">
              <a:spcBef>
                <a:spcPts val="0"/>
              </a:spcBef>
              <a:spcAft>
                <a:spcPts val="0"/>
              </a:spcAft>
              <a:buClr>
                <a:srgbClr val="3F3F3F"/>
              </a:buClr>
              <a:buSzPts val="1200"/>
              <a:buFont typeface="Arial"/>
              <a:buChar char="•"/>
            </a:pPr>
            <a:r>
              <a:rPr lang="iw-IL" sz="1200">
                <a:solidFill>
                  <a:srgbClr val="3F3F3F"/>
                </a:solidFill>
                <a:latin typeface="Arial"/>
                <a:ea typeface="Arial"/>
                <a:cs typeface="Arial"/>
                <a:sym typeface="Arial"/>
              </a:rPr>
              <a:t>הסברים ומידע</a:t>
            </a:r>
            <a:endParaRPr/>
          </a:p>
          <a:p>
            <a:pPr indent="-171450" lvl="0" marL="171450" marR="0" rtl="1" algn="r">
              <a:spcBef>
                <a:spcPts val="0"/>
              </a:spcBef>
              <a:spcAft>
                <a:spcPts val="0"/>
              </a:spcAft>
              <a:buClr>
                <a:srgbClr val="3F3F3F"/>
              </a:buClr>
              <a:buSzPts val="1200"/>
              <a:buFont typeface="Arial"/>
              <a:buChar char="•"/>
            </a:pPr>
            <a:r>
              <a:rPr lang="iw-IL" sz="1200">
                <a:solidFill>
                  <a:srgbClr val="3F3F3F"/>
                </a:solidFill>
                <a:latin typeface="Arial"/>
                <a:ea typeface="Arial"/>
                <a:cs typeface="Arial"/>
                <a:sym typeface="Arial"/>
              </a:rPr>
              <a:t>סדר יום קבוע</a:t>
            </a:r>
            <a:endParaRPr/>
          </a:p>
          <a:p>
            <a:pPr indent="-171450" lvl="0" marL="171450" marR="0" rtl="1" algn="r">
              <a:spcBef>
                <a:spcPts val="0"/>
              </a:spcBef>
              <a:spcAft>
                <a:spcPts val="0"/>
              </a:spcAft>
              <a:buClr>
                <a:srgbClr val="3F3F3F"/>
              </a:buClr>
              <a:buSzPts val="1200"/>
              <a:buFont typeface="Arial"/>
              <a:buChar char="•"/>
            </a:pPr>
            <a:r>
              <a:rPr lang="iw-IL" sz="1200">
                <a:solidFill>
                  <a:srgbClr val="3F3F3F"/>
                </a:solidFill>
                <a:latin typeface="Arial"/>
                <a:ea typeface="Arial"/>
                <a:cs typeface="Arial"/>
                <a:sym typeface="Arial"/>
              </a:rPr>
              <a:t>בזכות המשבר – להשקיע בדברים שרצינו ולא הספקנו</a:t>
            </a:r>
            <a:endParaRPr sz="1200">
              <a:solidFill>
                <a:srgbClr val="3F3F3F"/>
              </a:solidFill>
              <a:latin typeface="Arial"/>
              <a:ea typeface="Arial"/>
              <a:cs typeface="Arial"/>
              <a:sym typeface="Arial"/>
            </a:endParaRPr>
          </a:p>
        </p:txBody>
      </p:sp>
      <p:sp>
        <p:nvSpPr>
          <p:cNvPr id="472" name="Google Shape;472;p6"/>
          <p:cNvSpPr txBox="1"/>
          <p:nvPr/>
        </p:nvSpPr>
        <p:spPr>
          <a:xfrm>
            <a:off x="3423684" y="3939158"/>
            <a:ext cx="2484239" cy="1200329"/>
          </a:xfrm>
          <a:prstGeom prst="rect">
            <a:avLst/>
          </a:prstGeom>
          <a:noFill/>
          <a:ln>
            <a:noFill/>
          </a:ln>
        </p:spPr>
        <p:txBody>
          <a:bodyPr anchorCtr="0" anchor="t" bIns="45700" lIns="91425" spcFirstLastPara="1" rIns="91425" wrap="square" tIns="45700">
            <a:spAutoFit/>
          </a:bodyPr>
          <a:lstStyle/>
          <a:p>
            <a:pPr indent="-171450" lvl="0" marL="171450" marR="0" rtl="1" algn="r">
              <a:spcBef>
                <a:spcPts val="0"/>
              </a:spcBef>
              <a:spcAft>
                <a:spcPts val="0"/>
              </a:spcAft>
              <a:buClr>
                <a:srgbClr val="3F3F3F"/>
              </a:buClr>
              <a:buSzPts val="1200"/>
              <a:buFont typeface="Arial"/>
              <a:buChar char="•"/>
            </a:pPr>
            <a:r>
              <a:rPr lang="iw-IL" sz="1200">
                <a:solidFill>
                  <a:srgbClr val="3F3F3F"/>
                </a:solidFill>
                <a:latin typeface="Arial"/>
                <a:ea typeface="Arial"/>
                <a:cs typeface="Arial"/>
                <a:sym typeface="Arial"/>
              </a:rPr>
              <a:t>לחבור אל חברים, לא להישאר לבד</a:t>
            </a:r>
            <a:endParaRPr/>
          </a:p>
          <a:p>
            <a:pPr indent="-171450" lvl="0" marL="171450" marR="0" rtl="1" algn="r">
              <a:spcBef>
                <a:spcPts val="0"/>
              </a:spcBef>
              <a:spcAft>
                <a:spcPts val="0"/>
              </a:spcAft>
              <a:buClr>
                <a:srgbClr val="3F3F3F"/>
              </a:buClr>
              <a:buSzPts val="1200"/>
              <a:buFont typeface="Arial"/>
              <a:buChar char="•"/>
            </a:pPr>
            <a:r>
              <a:rPr lang="iw-IL" sz="1200">
                <a:solidFill>
                  <a:srgbClr val="3F3F3F"/>
                </a:solidFill>
                <a:latin typeface="Arial"/>
                <a:ea typeface="Arial"/>
                <a:cs typeface="Arial"/>
                <a:sym typeface="Arial"/>
              </a:rPr>
              <a:t>לשמר קשר עם האחר</a:t>
            </a:r>
            <a:endParaRPr/>
          </a:p>
          <a:p>
            <a:pPr indent="-171450" lvl="0" marL="171450" marR="0" rtl="1" algn="r">
              <a:spcBef>
                <a:spcPts val="0"/>
              </a:spcBef>
              <a:spcAft>
                <a:spcPts val="0"/>
              </a:spcAft>
              <a:buClr>
                <a:srgbClr val="3F3F3F"/>
              </a:buClr>
              <a:buSzPts val="1200"/>
              <a:buFont typeface="Arial"/>
              <a:buChar char="•"/>
            </a:pPr>
            <a:r>
              <a:rPr lang="iw-IL" sz="1200">
                <a:solidFill>
                  <a:srgbClr val="3F3F3F"/>
                </a:solidFill>
                <a:latin typeface="Arial"/>
                <a:ea typeface="Arial"/>
                <a:cs typeface="Arial"/>
                <a:sym typeface="Arial"/>
              </a:rPr>
              <a:t>תמיכה בקהילה</a:t>
            </a:r>
            <a:endParaRPr/>
          </a:p>
          <a:p>
            <a:pPr indent="-171450" lvl="0" marL="171450" marR="0" rtl="1" algn="r">
              <a:spcBef>
                <a:spcPts val="0"/>
              </a:spcBef>
              <a:spcAft>
                <a:spcPts val="0"/>
              </a:spcAft>
              <a:buClr>
                <a:srgbClr val="3F3F3F"/>
              </a:buClr>
              <a:buSzPts val="1200"/>
              <a:buFont typeface="Arial"/>
              <a:buChar char="•"/>
            </a:pPr>
            <a:r>
              <a:rPr lang="iw-IL" sz="1200">
                <a:solidFill>
                  <a:srgbClr val="3F3F3F"/>
                </a:solidFill>
                <a:latin typeface="Arial"/>
                <a:ea typeface="Arial"/>
                <a:cs typeface="Arial"/>
                <a:sym typeface="Arial"/>
              </a:rPr>
              <a:t>לנצל אירועים קיימים בשביל לקיים מפגש כלשהו</a:t>
            </a:r>
            <a:endParaRPr sz="1200">
              <a:solidFill>
                <a:srgbClr val="3F3F3F"/>
              </a:solidFill>
              <a:latin typeface="Arial"/>
              <a:ea typeface="Arial"/>
              <a:cs typeface="Arial"/>
              <a:sym typeface="Arial"/>
            </a:endParaRPr>
          </a:p>
        </p:txBody>
      </p:sp>
      <p:sp>
        <p:nvSpPr>
          <p:cNvPr id="473" name="Google Shape;473;p6"/>
          <p:cNvSpPr txBox="1"/>
          <p:nvPr/>
        </p:nvSpPr>
        <p:spPr>
          <a:xfrm>
            <a:off x="508618" y="3936031"/>
            <a:ext cx="2484239" cy="1200329"/>
          </a:xfrm>
          <a:prstGeom prst="rect">
            <a:avLst/>
          </a:prstGeom>
          <a:noFill/>
          <a:ln>
            <a:noFill/>
          </a:ln>
        </p:spPr>
        <p:txBody>
          <a:bodyPr anchorCtr="0" anchor="t" bIns="45700" lIns="91425" spcFirstLastPara="1" rIns="91425" wrap="square" tIns="45700">
            <a:spAutoFit/>
          </a:bodyPr>
          <a:lstStyle/>
          <a:p>
            <a:pPr indent="-171450" lvl="0" marL="171450" marR="0" rtl="1" algn="r">
              <a:spcBef>
                <a:spcPts val="0"/>
              </a:spcBef>
              <a:spcAft>
                <a:spcPts val="0"/>
              </a:spcAft>
              <a:buClr>
                <a:srgbClr val="3F3F3F"/>
              </a:buClr>
              <a:buSzPts val="1200"/>
              <a:buFont typeface="Arial"/>
              <a:buChar char="•"/>
            </a:pPr>
            <a:r>
              <a:rPr lang="iw-IL" sz="1200">
                <a:solidFill>
                  <a:srgbClr val="3F3F3F"/>
                </a:solidFill>
                <a:latin typeface="Arial"/>
                <a:ea typeface="Arial"/>
                <a:cs typeface="Arial"/>
                <a:sym typeface="Arial"/>
              </a:rPr>
              <a:t>לאשש שהתגובה היא נורמלית</a:t>
            </a:r>
            <a:endParaRPr/>
          </a:p>
          <a:p>
            <a:pPr indent="-171450" lvl="0" marL="171450" marR="0" rtl="1" algn="r">
              <a:spcBef>
                <a:spcPts val="0"/>
              </a:spcBef>
              <a:spcAft>
                <a:spcPts val="0"/>
              </a:spcAft>
              <a:buClr>
                <a:srgbClr val="3F3F3F"/>
              </a:buClr>
              <a:buSzPts val="1200"/>
              <a:buFont typeface="Arial"/>
              <a:buChar char="•"/>
            </a:pPr>
            <a:r>
              <a:rPr lang="iw-IL" sz="1200">
                <a:solidFill>
                  <a:srgbClr val="3F3F3F"/>
                </a:solidFill>
                <a:latin typeface="Arial"/>
                <a:ea typeface="Arial"/>
                <a:cs typeface="Arial"/>
                <a:sym typeface="Arial"/>
              </a:rPr>
              <a:t>לתאר אילו תגובות אופייניות למצבים קשים</a:t>
            </a:r>
            <a:endParaRPr/>
          </a:p>
          <a:p>
            <a:pPr indent="-171450" lvl="0" marL="171450" marR="0" rtl="1" algn="r">
              <a:spcBef>
                <a:spcPts val="0"/>
              </a:spcBef>
              <a:spcAft>
                <a:spcPts val="0"/>
              </a:spcAft>
              <a:buClr>
                <a:srgbClr val="3F3F3F"/>
              </a:buClr>
              <a:buSzPts val="1200"/>
              <a:buFont typeface="Arial"/>
              <a:buChar char="•"/>
            </a:pPr>
            <a:r>
              <a:rPr lang="iw-IL" sz="1200">
                <a:solidFill>
                  <a:srgbClr val="3F3F3F"/>
                </a:solidFill>
                <a:latin typeface="Arial"/>
                <a:ea typeface="Arial"/>
                <a:cs typeface="Arial"/>
                <a:sym typeface="Arial"/>
              </a:rPr>
              <a:t>לשאול: מה לא השתנה?</a:t>
            </a:r>
            <a:endParaRPr/>
          </a:p>
          <a:p>
            <a:pPr indent="-171450" lvl="0" marL="171450" marR="0" rtl="1" algn="r">
              <a:spcBef>
                <a:spcPts val="0"/>
              </a:spcBef>
              <a:spcAft>
                <a:spcPts val="0"/>
              </a:spcAft>
              <a:buClr>
                <a:srgbClr val="3F3F3F"/>
              </a:buClr>
              <a:buSzPts val="1200"/>
              <a:buFont typeface="Arial"/>
              <a:buChar char="•"/>
            </a:pPr>
            <a:r>
              <a:rPr lang="iw-IL" sz="1200">
                <a:solidFill>
                  <a:srgbClr val="3F3F3F"/>
                </a:solidFill>
                <a:latin typeface="Arial"/>
                <a:ea typeface="Arial"/>
                <a:cs typeface="Arial"/>
                <a:sym typeface="Arial"/>
              </a:rPr>
              <a:t>לייצר אמונה ותקווה שיום אחד ננצח את המשבר</a:t>
            </a:r>
            <a:endParaRPr sz="1200">
              <a:solidFill>
                <a:srgbClr val="3F3F3F"/>
              </a:solidFill>
              <a:latin typeface="Arial"/>
              <a:ea typeface="Arial"/>
              <a:cs typeface="Arial"/>
              <a:sym typeface="Arial"/>
            </a:endParaRPr>
          </a:p>
        </p:txBody>
      </p:sp>
      <p:pic>
        <p:nvPicPr>
          <p:cNvPr id="474" name="Google Shape;474;p6"/>
          <p:cNvPicPr preferRelativeResize="0"/>
          <p:nvPr/>
        </p:nvPicPr>
        <p:blipFill rotWithShape="1">
          <a:blip r:embed="rId3">
            <a:alphaModFix/>
          </a:blip>
          <a:srcRect b="0" l="0" r="0" t="0"/>
          <a:stretch/>
        </p:blipFill>
        <p:spPr>
          <a:xfrm>
            <a:off x="157002" y="5585024"/>
            <a:ext cx="1197611" cy="1179352"/>
          </a:xfrm>
          <a:prstGeom prst="rect">
            <a:avLst/>
          </a:prstGeom>
          <a:noFill/>
          <a:ln>
            <a:noFill/>
          </a:ln>
          <a:effectLst>
            <a:outerShdw blurRad="292100" rotWithShape="0" algn="tl" dir="2700000" dist="139700">
              <a:srgbClr val="333333">
                <a:alpha val="64705"/>
              </a:srgbClr>
            </a:outerShdw>
          </a:effectLst>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478" name="Shape 478"/>
        <p:cNvGrpSpPr/>
        <p:nvPr/>
      </p:nvGrpSpPr>
      <p:grpSpPr>
        <a:xfrm>
          <a:off x="0" y="0"/>
          <a:ext cx="0" cy="0"/>
          <a:chOff x="0" y="0"/>
          <a:chExt cx="0" cy="0"/>
        </a:xfrm>
      </p:grpSpPr>
      <p:pic>
        <p:nvPicPr>
          <p:cNvPr id="479" name="Google Shape;479;p7"/>
          <p:cNvPicPr preferRelativeResize="0"/>
          <p:nvPr/>
        </p:nvPicPr>
        <p:blipFill rotWithShape="1">
          <a:blip r:embed="rId3">
            <a:alphaModFix/>
          </a:blip>
          <a:srcRect b="0" l="0" r="0" t="0"/>
          <a:stretch/>
        </p:blipFill>
        <p:spPr>
          <a:xfrm>
            <a:off x="1444701" y="4126886"/>
            <a:ext cx="4133850" cy="2066925"/>
          </a:xfrm>
          <a:prstGeom prst="rect">
            <a:avLst/>
          </a:prstGeom>
          <a:noFill/>
          <a:ln>
            <a:noFill/>
          </a:ln>
        </p:spPr>
      </p:pic>
      <p:pic>
        <p:nvPicPr>
          <p:cNvPr id="480" name="Google Shape;480;p7"/>
          <p:cNvPicPr preferRelativeResize="0"/>
          <p:nvPr/>
        </p:nvPicPr>
        <p:blipFill rotWithShape="1">
          <a:blip r:embed="rId4">
            <a:alphaModFix/>
          </a:blip>
          <a:srcRect b="0" l="0" r="0" t="0"/>
          <a:stretch/>
        </p:blipFill>
        <p:spPr>
          <a:xfrm>
            <a:off x="6686206" y="214312"/>
            <a:ext cx="4352925" cy="6429375"/>
          </a:xfrm>
          <a:prstGeom prst="rect">
            <a:avLst/>
          </a:prstGeom>
          <a:noFill/>
          <a:ln>
            <a:noFill/>
          </a:ln>
        </p:spPr>
      </p:pic>
      <p:cxnSp>
        <p:nvCxnSpPr>
          <p:cNvPr id="481" name="Google Shape;481;p7"/>
          <p:cNvCxnSpPr/>
          <p:nvPr/>
        </p:nvCxnSpPr>
        <p:spPr>
          <a:xfrm rot="10800000">
            <a:off x="6096000" y="6241312"/>
            <a:ext cx="783265" cy="0"/>
          </a:xfrm>
          <a:prstGeom prst="straightConnector1">
            <a:avLst/>
          </a:prstGeom>
          <a:noFill/>
          <a:ln cap="flat" cmpd="sng" w="9525">
            <a:solidFill>
              <a:schemeClr val="accent1"/>
            </a:solidFill>
            <a:prstDash val="solid"/>
            <a:miter lim="800000"/>
            <a:headEnd len="sm" w="sm" type="none"/>
            <a:tailEnd len="sm" w="sm" type="none"/>
          </a:ln>
        </p:spPr>
      </p:cxnSp>
      <p:cxnSp>
        <p:nvCxnSpPr>
          <p:cNvPr id="482" name="Google Shape;482;p7"/>
          <p:cNvCxnSpPr/>
          <p:nvPr/>
        </p:nvCxnSpPr>
        <p:spPr>
          <a:xfrm rot="10800000">
            <a:off x="6095999" y="4805916"/>
            <a:ext cx="0" cy="1435396"/>
          </a:xfrm>
          <a:prstGeom prst="straightConnector1">
            <a:avLst/>
          </a:prstGeom>
          <a:noFill/>
          <a:ln cap="flat" cmpd="sng" w="9525">
            <a:solidFill>
              <a:schemeClr val="accent1"/>
            </a:solidFill>
            <a:prstDash val="solid"/>
            <a:miter lim="800000"/>
            <a:headEnd len="sm" w="sm" type="none"/>
            <a:tailEnd len="sm" w="sm" type="none"/>
          </a:ln>
        </p:spPr>
      </p:cxnSp>
      <p:cxnSp>
        <p:nvCxnSpPr>
          <p:cNvPr id="483" name="Google Shape;483;p7"/>
          <p:cNvCxnSpPr/>
          <p:nvPr/>
        </p:nvCxnSpPr>
        <p:spPr>
          <a:xfrm rot="10800000">
            <a:off x="5514754" y="4809461"/>
            <a:ext cx="581245" cy="0"/>
          </a:xfrm>
          <a:prstGeom prst="straightConnector1">
            <a:avLst/>
          </a:prstGeom>
          <a:noFill/>
          <a:ln cap="flat" cmpd="sng" w="9525">
            <a:solidFill>
              <a:schemeClr val="accent1"/>
            </a:solidFill>
            <a:prstDash val="solid"/>
            <a:miter lim="800000"/>
            <a:headEnd len="sm" w="sm" type="none"/>
            <a:tailEnd len="sm" w="sm" type="none"/>
          </a:ln>
        </p:spPr>
      </p:cxnSp>
      <p:sp>
        <p:nvSpPr>
          <p:cNvPr id="484" name="Google Shape;484;p7"/>
          <p:cNvSpPr txBox="1"/>
          <p:nvPr>
            <p:ph idx="1" type="body"/>
          </p:nvPr>
        </p:nvSpPr>
        <p:spPr>
          <a:xfrm>
            <a:off x="226112" y="1697651"/>
            <a:ext cx="6261520" cy="724247"/>
          </a:xfrm>
          <a:prstGeom prst="rect">
            <a:avLst/>
          </a:prstGeom>
          <a:noFill/>
          <a:ln>
            <a:noFill/>
          </a:ln>
        </p:spPr>
        <p:txBody>
          <a:bodyPr anchorCtr="0" anchor="ctr" bIns="45700" lIns="91425" spcFirstLastPara="1" rIns="91425" wrap="square" tIns="45700">
            <a:noAutofit/>
          </a:bodyPr>
          <a:lstStyle/>
          <a:p>
            <a:pPr indent="0" lvl="0" marL="0" rtl="0" algn="ctr">
              <a:lnSpc>
                <a:spcPct val="90000"/>
              </a:lnSpc>
              <a:spcBef>
                <a:spcPts val="0"/>
              </a:spcBef>
              <a:spcAft>
                <a:spcPts val="0"/>
              </a:spcAft>
              <a:buClr>
                <a:srgbClr val="262626"/>
              </a:buClr>
              <a:buSzPts val="4000"/>
              <a:buNone/>
            </a:pPr>
            <a:r>
              <a:rPr lang="iw-IL" sz="4000">
                <a:latin typeface="Arial"/>
                <a:ea typeface="Arial"/>
                <a:cs typeface="Arial"/>
                <a:sym typeface="Arial"/>
              </a:rPr>
              <a:t>טכניקת חמש השאלות</a:t>
            </a:r>
            <a:endParaRPr/>
          </a:p>
          <a:p>
            <a:pPr indent="0" lvl="0" marL="0" rtl="0" algn="ctr">
              <a:lnSpc>
                <a:spcPct val="90000"/>
              </a:lnSpc>
              <a:spcBef>
                <a:spcPts val="1000"/>
              </a:spcBef>
              <a:spcAft>
                <a:spcPts val="0"/>
              </a:spcAft>
              <a:buClr>
                <a:srgbClr val="262626"/>
              </a:buClr>
              <a:buSzPts val="4000"/>
              <a:buNone/>
            </a:pPr>
            <a:r>
              <a:rPr lang="iw-IL" sz="4000">
                <a:latin typeface="Arial"/>
                <a:ea typeface="Arial"/>
                <a:cs typeface="Arial"/>
                <a:sym typeface="Arial"/>
              </a:rPr>
              <a:t>לשחרור מרגש שלילי</a:t>
            </a:r>
            <a:endParaRPr sz="4000"/>
          </a:p>
        </p:txBody>
      </p:sp>
    </p:spTree>
  </p:cSld>
  <p:clrMapOvr>
    <a:masterClrMapping/>
  </p:clrMapOvr>
</p:sld>
</file>

<file path=ppt/theme/theme1.xml><?xml version="1.0" encoding="utf-8"?>
<a:theme xmlns:a="http://schemas.openxmlformats.org/drawingml/2006/main" xmlns:r="http://schemas.openxmlformats.org/officeDocument/2006/relationships" name="Section Break Slide Master">
  <a:themeElements>
    <a:clrScheme name="ALLPPT-COLOR 101">
      <a:dk1>
        <a:srgbClr val="000000"/>
      </a:dk1>
      <a:lt1>
        <a:srgbClr val="FFFFFF"/>
      </a:lt1>
      <a:dk2>
        <a:srgbClr val="44546A"/>
      </a:dk2>
      <a:lt2>
        <a:srgbClr val="E7E6E6"/>
      </a:lt2>
      <a:accent1>
        <a:srgbClr val="82C650"/>
      </a:accent1>
      <a:accent2>
        <a:srgbClr val="5CBE7A"/>
      </a:accent2>
      <a:accent3>
        <a:srgbClr val="2CB8AE"/>
      </a:accent3>
      <a:accent4>
        <a:srgbClr val="24A8C2"/>
      </a:accent4>
      <a:accent5>
        <a:srgbClr val="249ED2"/>
      </a:accent5>
      <a:accent6>
        <a:srgbClr val="3F3F3F"/>
      </a:accent6>
      <a:hlink>
        <a:srgbClr val="FFFFFF"/>
      </a:hlink>
      <a:folHlink>
        <a:srgbClr val="FFFF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ontents Slide Master">
  <a:themeElements>
    <a:clrScheme name="ALLPPT-COLOR 101">
      <a:dk1>
        <a:srgbClr val="000000"/>
      </a:dk1>
      <a:lt1>
        <a:srgbClr val="FFFFFF"/>
      </a:lt1>
      <a:dk2>
        <a:srgbClr val="44546A"/>
      </a:dk2>
      <a:lt2>
        <a:srgbClr val="E7E6E6"/>
      </a:lt2>
      <a:accent1>
        <a:srgbClr val="82C650"/>
      </a:accent1>
      <a:accent2>
        <a:srgbClr val="5CBE7A"/>
      </a:accent2>
      <a:accent3>
        <a:srgbClr val="2CB8AE"/>
      </a:accent3>
      <a:accent4>
        <a:srgbClr val="24A8C2"/>
      </a:accent4>
      <a:accent5>
        <a:srgbClr val="249ED2"/>
      </a:accent5>
      <a:accent6>
        <a:srgbClr val="3F3F3F"/>
      </a:accent6>
      <a:hlink>
        <a:srgbClr val="FFFFFF"/>
      </a:hlink>
      <a:folHlink>
        <a:srgbClr val="FFFF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Cover and End Slide Master">
  <a:themeElements>
    <a:clrScheme name="ALLPPT-COLOR 101">
      <a:dk1>
        <a:srgbClr val="000000"/>
      </a:dk1>
      <a:lt1>
        <a:srgbClr val="FFFFFF"/>
      </a:lt1>
      <a:dk2>
        <a:srgbClr val="44546A"/>
      </a:dk2>
      <a:lt2>
        <a:srgbClr val="E7E6E6"/>
      </a:lt2>
      <a:accent1>
        <a:srgbClr val="82C650"/>
      </a:accent1>
      <a:accent2>
        <a:srgbClr val="5CBE7A"/>
      </a:accent2>
      <a:accent3>
        <a:srgbClr val="2CB8AE"/>
      </a:accent3>
      <a:accent4>
        <a:srgbClr val="24A8C2"/>
      </a:accent4>
      <a:accent5>
        <a:srgbClr val="249ED2"/>
      </a:accent5>
      <a:accent6>
        <a:srgbClr val="3F3F3F"/>
      </a:accent6>
      <a:hlink>
        <a:srgbClr val="FFFFFF"/>
      </a:hlink>
      <a:folHlink>
        <a:srgbClr val="FFFFFF"/>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xmlns:r="http://schemas.openxmlformats.org/officeDocument/2006/relationships"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2019-01-14T06:35:35Z</dcterms:created>
  <dc:creator>Allppt.com</dc:creator>
</cp:coreProperties>
</file>