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7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31" d="100"/>
          <a:sy n="31" d="100"/>
        </p:scale>
        <p:origin x="22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01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6014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312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526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333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795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078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899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669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388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15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E5BE-711A-47EA-B4D3-3D39B22590AF}" type="datetimeFigureOut">
              <a:rPr lang="he-IL" smtClean="0"/>
              <a:t>א'/טבת/תשפ"ב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674C-8E2F-4493-8B39-3786ACF0E5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08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1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r" defTabSz="1219170" rtl="1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r" defTabSz="1219170" rtl="1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r" defTabSz="1219170" rtl="1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Free Photo | Pure water in 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25" y="5621981"/>
            <a:ext cx="11564740" cy="497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8527895" y="12597867"/>
            <a:ext cx="2960915" cy="2525485"/>
          </a:xfrm>
          <a:prstGeom prst="rect">
            <a:avLst/>
          </a:prstGeom>
          <a:solidFill>
            <a:srgbClr val="F5F5F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/>
          </a:p>
        </p:txBody>
      </p:sp>
      <p:pic>
        <p:nvPicPr>
          <p:cNvPr id="3074" name="Picture 2" descr="Water Drop Macro Photograph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25" y="365935"/>
            <a:ext cx="11500590" cy="497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ourquoi le spectacle de la nature nous émerveille 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00" y="10959393"/>
            <a:ext cx="11628890" cy="4973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מלבן 9"/>
          <p:cNvSpPr/>
          <p:nvPr/>
        </p:nvSpPr>
        <p:spPr>
          <a:xfrm>
            <a:off x="597106" y="11320577"/>
            <a:ext cx="6245128" cy="2525485"/>
          </a:xfrm>
          <a:prstGeom prst="rect">
            <a:avLst/>
          </a:prstGeom>
          <a:solidFill>
            <a:srgbClr val="F5F5F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5405331" y="5955046"/>
            <a:ext cx="6245128" cy="2525485"/>
          </a:xfrm>
          <a:prstGeom prst="rect">
            <a:avLst/>
          </a:prstGeom>
          <a:solidFill>
            <a:srgbClr val="F5F5F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13800" dirty="0">
                <a:solidFill>
                  <a:schemeClr val="bg1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ה-איך</a:t>
            </a:r>
            <a:endParaRPr lang="he-IL" sz="13800" dirty="0">
              <a:solidFill>
                <a:schemeClr val="bg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405331" y="619550"/>
            <a:ext cx="6245128" cy="2525485"/>
          </a:xfrm>
          <a:prstGeom prst="rect">
            <a:avLst/>
          </a:prstGeom>
          <a:solidFill>
            <a:srgbClr val="F5F5F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he-IL" sz="13800" dirty="0" smtClean="0">
                <a:solidFill>
                  <a:schemeClr val="bg1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ה-למה</a:t>
            </a:r>
            <a:endParaRPr lang="he-IL" sz="13800" dirty="0">
              <a:solidFill>
                <a:schemeClr val="bg1"/>
              </a:solidFill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1359517" y="11475323"/>
            <a:ext cx="4701928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3800" dirty="0" smtClean="0">
                <a:solidFill>
                  <a:schemeClr val="bg1"/>
                </a:solidFill>
                <a:latin typeface="Guttman Hatzvi" panose="02010401010101010101" pitchFamily="2" charset="-79"/>
                <a:cs typeface="Guttman Hatzvi" panose="02010401010101010101" pitchFamily="2" charset="-79"/>
              </a:rPr>
              <a:t>ה-מה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4339797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3</Words>
  <Application>Microsoft Office PowerPoint</Application>
  <PresentationFormat>מותאם אישית</PresentationFormat>
  <Paragraphs>3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Guttman Hatzvi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1</cp:revision>
  <dcterms:created xsi:type="dcterms:W3CDTF">2021-12-05T08:35:36Z</dcterms:created>
  <dcterms:modified xsi:type="dcterms:W3CDTF">2021-12-05T08:40:34Z</dcterms:modified>
</cp:coreProperties>
</file>