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7" r:id="rId2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31" d="100"/>
          <a:sy n="31" d="100"/>
        </p:scale>
        <p:origin x="22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E5BE-711A-47EA-B4D3-3D39B22590AF}" type="datetimeFigureOut">
              <a:rPr lang="he-IL" smtClean="0"/>
              <a:t>א'/טבת/תשפ"ב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674C-8E2F-4493-8B39-3786ACF0E5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62013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E5BE-711A-47EA-B4D3-3D39B22590AF}" type="datetimeFigureOut">
              <a:rPr lang="he-IL" smtClean="0"/>
              <a:t>א'/טבת/תשפ"ב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674C-8E2F-4493-8B39-3786ACF0E5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16014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E5BE-711A-47EA-B4D3-3D39B22590AF}" type="datetimeFigureOut">
              <a:rPr lang="he-IL" smtClean="0"/>
              <a:t>א'/טבת/תשפ"ב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674C-8E2F-4493-8B39-3786ACF0E5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3128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E5BE-711A-47EA-B4D3-3D39B22590AF}" type="datetimeFigureOut">
              <a:rPr lang="he-IL" smtClean="0"/>
              <a:t>א'/טבת/תשפ"ב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674C-8E2F-4493-8B39-3786ACF0E5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95265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E5BE-711A-47EA-B4D3-3D39B22590AF}" type="datetimeFigureOut">
              <a:rPr lang="he-IL" smtClean="0"/>
              <a:t>א'/טבת/תשפ"ב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674C-8E2F-4493-8B39-3786ACF0E5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03334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E5BE-711A-47EA-B4D3-3D39B22590AF}" type="datetimeFigureOut">
              <a:rPr lang="he-IL" smtClean="0"/>
              <a:t>א'/טבת/תשפ"ב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674C-8E2F-4493-8B39-3786ACF0E5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67955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E5BE-711A-47EA-B4D3-3D39B22590AF}" type="datetimeFigureOut">
              <a:rPr lang="he-IL" smtClean="0"/>
              <a:t>א'/טבת/תשפ"ב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674C-8E2F-4493-8B39-3786ACF0E5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0784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E5BE-711A-47EA-B4D3-3D39B22590AF}" type="datetimeFigureOut">
              <a:rPr lang="he-IL" smtClean="0"/>
              <a:t>א'/טבת/תשפ"ב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674C-8E2F-4493-8B39-3786ACF0E5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98990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E5BE-711A-47EA-B4D3-3D39B22590AF}" type="datetimeFigureOut">
              <a:rPr lang="he-IL" smtClean="0"/>
              <a:t>א'/טבת/תשפ"ב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674C-8E2F-4493-8B39-3786ACF0E5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36692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E5BE-711A-47EA-B4D3-3D39B22590AF}" type="datetimeFigureOut">
              <a:rPr lang="he-IL" smtClean="0"/>
              <a:t>א'/טבת/תשפ"ב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674C-8E2F-4493-8B39-3786ACF0E5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33884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E5BE-711A-47EA-B4D3-3D39B22590AF}" type="datetimeFigureOut">
              <a:rPr lang="he-IL" smtClean="0"/>
              <a:t>א'/טבת/תשפ"ב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674C-8E2F-4493-8B39-3786ACF0E5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8152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8E5BE-711A-47EA-B4D3-3D39B22590AF}" type="datetimeFigureOut">
              <a:rPr lang="he-IL" smtClean="0"/>
              <a:t>א'/טבת/תשפ"ב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6674C-8E2F-4493-8B39-3786ACF0E5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8083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1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r" defTabSz="1219170" rtl="1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Free Photo | Pure water in na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225" y="5621981"/>
            <a:ext cx="11564740" cy="4973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מלבן 3"/>
          <p:cNvSpPr/>
          <p:nvPr/>
        </p:nvSpPr>
        <p:spPr>
          <a:xfrm>
            <a:off x="8527895" y="12597867"/>
            <a:ext cx="2960915" cy="2525485"/>
          </a:xfrm>
          <a:prstGeom prst="rect">
            <a:avLst/>
          </a:prstGeom>
          <a:solidFill>
            <a:srgbClr val="F5F5F5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e-IL"/>
          </a:p>
        </p:txBody>
      </p:sp>
      <p:pic>
        <p:nvPicPr>
          <p:cNvPr id="3074" name="Picture 2" descr="Water Drop Macro Photograph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225" y="365935"/>
            <a:ext cx="11500590" cy="4973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Pourquoi le spectacle de la nature nous émerveille ?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000" y="10959393"/>
            <a:ext cx="11628890" cy="49734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מלבן 9"/>
          <p:cNvSpPr/>
          <p:nvPr/>
        </p:nvSpPr>
        <p:spPr>
          <a:xfrm>
            <a:off x="597106" y="11320577"/>
            <a:ext cx="6245128" cy="2525485"/>
          </a:xfrm>
          <a:prstGeom prst="rect">
            <a:avLst/>
          </a:prstGeom>
          <a:solidFill>
            <a:srgbClr val="F5F5F5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5405331" y="5955046"/>
            <a:ext cx="6245128" cy="2525485"/>
          </a:xfrm>
          <a:prstGeom prst="rect">
            <a:avLst/>
          </a:prstGeom>
          <a:solidFill>
            <a:srgbClr val="F5F5F5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e-IL" sz="13800" dirty="0">
                <a:solidFill>
                  <a:schemeClr val="bg1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ה-איך</a:t>
            </a:r>
            <a:endParaRPr lang="he-IL" sz="13800" dirty="0">
              <a:solidFill>
                <a:schemeClr val="bg1"/>
              </a:solidFill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5405331" y="619550"/>
            <a:ext cx="6245128" cy="2525485"/>
          </a:xfrm>
          <a:prstGeom prst="rect">
            <a:avLst/>
          </a:prstGeom>
          <a:solidFill>
            <a:srgbClr val="F5F5F5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e-IL" sz="13800" dirty="0" smtClean="0">
                <a:solidFill>
                  <a:schemeClr val="bg1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ה-למה</a:t>
            </a:r>
            <a:endParaRPr lang="he-IL" sz="13800" dirty="0">
              <a:solidFill>
                <a:schemeClr val="bg1"/>
              </a:solidFill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1359517" y="11475323"/>
            <a:ext cx="4701928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13800" dirty="0" smtClean="0">
                <a:solidFill>
                  <a:schemeClr val="bg1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ה-מה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1543397970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3</Words>
  <Application>Microsoft Office PowerPoint</Application>
  <PresentationFormat>מותאם אישית</PresentationFormat>
  <Paragraphs>3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Guttman Hatzvi</vt:lpstr>
      <vt:lpstr>Times New Roman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User</dc:creator>
  <cp:lastModifiedBy>User</cp:lastModifiedBy>
  <cp:revision>1</cp:revision>
  <dcterms:created xsi:type="dcterms:W3CDTF">2021-12-05T08:35:36Z</dcterms:created>
  <dcterms:modified xsi:type="dcterms:W3CDTF">2021-12-05T08:40:34Z</dcterms:modified>
</cp:coreProperties>
</file>