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2" r:id="rId9"/>
    <p:sldId id="263" r:id="rId10"/>
    <p:sldId id="264" r:id="rId11"/>
  </p:sldIdLst>
  <p:sldSz cx="12192000" cy="6858000"/>
  <p:notesSz cx="6858000" cy="9144000"/>
  <p:defaultText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F24F8-47AF-4584-96DC-409126FAE7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e-IL"/>
          </a:p>
        </p:txBody>
      </p:sp>
      <p:sp>
        <p:nvSpPr>
          <p:cNvPr id="3" name="Subtitle 2">
            <a:extLst>
              <a:ext uri="{FF2B5EF4-FFF2-40B4-BE49-F238E27FC236}">
                <a16:creationId xmlns:a16="http://schemas.microsoft.com/office/drawing/2014/main" id="{01210485-A074-4750-93A9-A08431699F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e-IL"/>
          </a:p>
        </p:txBody>
      </p:sp>
      <p:sp>
        <p:nvSpPr>
          <p:cNvPr id="4" name="Date Placeholder 3">
            <a:extLst>
              <a:ext uri="{FF2B5EF4-FFF2-40B4-BE49-F238E27FC236}">
                <a16:creationId xmlns:a16="http://schemas.microsoft.com/office/drawing/2014/main" id="{6BE2B4A4-A774-4AE7-B8E7-D3327128EAA3}"/>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5" name="Footer Placeholder 4">
            <a:extLst>
              <a:ext uri="{FF2B5EF4-FFF2-40B4-BE49-F238E27FC236}">
                <a16:creationId xmlns:a16="http://schemas.microsoft.com/office/drawing/2014/main" id="{266DFE23-A783-4BDB-8A2B-E0C65EE090AE}"/>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id="{252A5C15-317D-4970-89D3-0EA844A2C6AB}"/>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367514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49684-5985-4166-8596-C9299C906CD0}"/>
              </a:ext>
            </a:extLst>
          </p:cNvPr>
          <p:cNvSpPr>
            <a:spLocks noGrp="1"/>
          </p:cNvSpPr>
          <p:nvPr>
            <p:ph type="title"/>
          </p:nvPr>
        </p:nvSpPr>
        <p:spPr/>
        <p:txBody>
          <a:bodyPr/>
          <a:lstStyle/>
          <a:p>
            <a:r>
              <a:rPr lang="en-US"/>
              <a:t>Click to edit Master title style</a:t>
            </a:r>
            <a:endParaRPr lang="he-IL"/>
          </a:p>
        </p:txBody>
      </p:sp>
      <p:sp>
        <p:nvSpPr>
          <p:cNvPr id="3" name="Vertical Text Placeholder 2">
            <a:extLst>
              <a:ext uri="{FF2B5EF4-FFF2-40B4-BE49-F238E27FC236}">
                <a16:creationId xmlns:a16="http://schemas.microsoft.com/office/drawing/2014/main" id="{46B8CE0F-9E1B-4F06-8AFF-A097AD22536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id="{580F3E02-DBDD-4049-B259-21B2589A5348}"/>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5" name="Footer Placeholder 4">
            <a:extLst>
              <a:ext uri="{FF2B5EF4-FFF2-40B4-BE49-F238E27FC236}">
                <a16:creationId xmlns:a16="http://schemas.microsoft.com/office/drawing/2014/main" id="{A87D2633-37CE-49E4-B4EC-F226ABF39F84}"/>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id="{BDE12FDF-4E97-4C24-92A2-72A23CD2B827}"/>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1492715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5645D9-4583-444B-8729-41A63C0385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he-IL"/>
          </a:p>
        </p:txBody>
      </p:sp>
      <p:sp>
        <p:nvSpPr>
          <p:cNvPr id="3" name="Vertical Text Placeholder 2">
            <a:extLst>
              <a:ext uri="{FF2B5EF4-FFF2-40B4-BE49-F238E27FC236}">
                <a16:creationId xmlns:a16="http://schemas.microsoft.com/office/drawing/2014/main" id="{1F2A1A84-EEBE-4FAE-A84E-94C98977145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id="{F95201A8-7E4C-47A9-B1B8-DB09E6CC4117}"/>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5" name="Footer Placeholder 4">
            <a:extLst>
              <a:ext uri="{FF2B5EF4-FFF2-40B4-BE49-F238E27FC236}">
                <a16:creationId xmlns:a16="http://schemas.microsoft.com/office/drawing/2014/main" id="{C78AA8DB-212E-410C-9820-C2B1E33EDAD5}"/>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id="{1DA1E65F-87A0-47EC-B7E0-E196F127C13F}"/>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1404703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B38D3-E061-4298-B511-3CCBB5DAC087}"/>
              </a:ext>
            </a:extLst>
          </p:cNvPr>
          <p:cNvSpPr>
            <a:spLocks noGrp="1"/>
          </p:cNvSpPr>
          <p:nvPr>
            <p:ph type="title"/>
          </p:nvPr>
        </p:nvSpPr>
        <p:spPr/>
        <p:txBody>
          <a:bodyPr/>
          <a:lstStyle/>
          <a:p>
            <a:r>
              <a:rPr lang="en-US"/>
              <a:t>Click to edit Master title style</a:t>
            </a:r>
            <a:endParaRPr lang="he-IL"/>
          </a:p>
        </p:txBody>
      </p:sp>
      <p:sp>
        <p:nvSpPr>
          <p:cNvPr id="3" name="Content Placeholder 2">
            <a:extLst>
              <a:ext uri="{FF2B5EF4-FFF2-40B4-BE49-F238E27FC236}">
                <a16:creationId xmlns:a16="http://schemas.microsoft.com/office/drawing/2014/main" id="{B0966D8C-1015-418C-A1B2-CC6E3E637A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id="{3CBD2B8A-D474-4EAC-9D90-4188F73206FA}"/>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5" name="Footer Placeholder 4">
            <a:extLst>
              <a:ext uri="{FF2B5EF4-FFF2-40B4-BE49-F238E27FC236}">
                <a16:creationId xmlns:a16="http://schemas.microsoft.com/office/drawing/2014/main" id="{509F021C-5470-47E9-8835-5F45CC647935}"/>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id="{A8DFDC96-68A9-48E0-BF18-81D7AF760FEB}"/>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2148304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BFC68-1A00-4332-9FAA-C9E37CF35C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e-IL"/>
          </a:p>
        </p:txBody>
      </p:sp>
      <p:sp>
        <p:nvSpPr>
          <p:cNvPr id="3" name="Text Placeholder 2">
            <a:extLst>
              <a:ext uri="{FF2B5EF4-FFF2-40B4-BE49-F238E27FC236}">
                <a16:creationId xmlns:a16="http://schemas.microsoft.com/office/drawing/2014/main" id="{118FC804-6A5F-4BD3-BCAE-EF0970E9A3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E8EE445-18FA-4130-8D4C-FE679F4D8630}"/>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5" name="Footer Placeholder 4">
            <a:extLst>
              <a:ext uri="{FF2B5EF4-FFF2-40B4-BE49-F238E27FC236}">
                <a16:creationId xmlns:a16="http://schemas.microsoft.com/office/drawing/2014/main" id="{DE67EF71-6C60-431B-9AF1-433428CE2530}"/>
              </a:ext>
            </a:extLst>
          </p:cNvPr>
          <p:cNvSpPr>
            <a:spLocks noGrp="1"/>
          </p:cNvSpPr>
          <p:nvPr>
            <p:ph type="ftr" sz="quarter" idx="11"/>
          </p:nvPr>
        </p:nvSpPr>
        <p:spPr/>
        <p:txBody>
          <a:bodyPr/>
          <a:lstStyle/>
          <a:p>
            <a:endParaRPr lang="he-IL"/>
          </a:p>
        </p:txBody>
      </p:sp>
      <p:sp>
        <p:nvSpPr>
          <p:cNvPr id="6" name="Slide Number Placeholder 5">
            <a:extLst>
              <a:ext uri="{FF2B5EF4-FFF2-40B4-BE49-F238E27FC236}">
                <a16:creationId xmlns:a16="http://schemas.microsoft.com/office/drawing/2014/main" id="{956402A7-B387-454C-A0C0-B830E074CDC8}"/>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1496492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6EFA9-03B3-497E-8AE6-31B01A2E2AD9}"/>
              </a:ext>
            </a:extLst>
          </p:cNvPr>
          <p:cNvSpPr>
            <a:spLocks noGrp="1"/>
          </p:cNvSpPr>
          <p:nvPr>
            <p:ph type="title"/>
          </p:nvPr>
        </p:nvSpPr>
        <p:spPr/>
        <p:txBody>
          <a:bodyPr/>
          <a:lstStyle/>
          <a:p>
            <a:r>
              <a:rPr lang="en-US"/>
              <a:t>Click to edit Master title style</a:t>
            </a:r>
            <a:endParaRPr lang="he-IL"/>
          </a:p>
        </p:txBody>
      </p:sp>
      <p:sp>
        <p:nvSpPr>
          <p:cNvPr id="3" name="Content Placeholder 2">
            <a:extLst>
              <a:ext uri="{FF2B5EF4-FFF2-40B4-BE49-F238E27FC236}">
                <a16:creationId xmlns:a16="http://schemas.microsoft.com/office/drawing/2014/main" id="{71A3B58C-2172-455A-B4F0-77D6AD8DBA9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a:extLst>
              <a:ext uri="{FF2B5EF4-FFF2-40B4-BE49-F238E27FC236}">
                <a16:creationId xmlns:a16="http://schemas.microsoft.com/office/drawing/2014/main" id="{F9D1F6B2-95EC-445A-9201-EA611F37F9C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Date Placeholder 4">
            <a:extLst>
              <a:ext uri="{FF2B5EF4-FFF2-40B4-BE49-F238E27FC236}">
                <a16:creationId xmlns:a16="http://schemas.microsoft.com/office/drawing/2014/main" id="{D711983E-A493-4C2E-AC8C-BEF8B65016C7}"/>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6" name="Footer Placeholder 5">
            <a:extLst>
              <a:ext uri="{FF2B5EF4-FFF2-40B4-BE49-F238E27FC236}">
                <a16:creationId xmlns:a16="http://schemas.microsoft.com/office/drawing/2014/main" id="{EBF36A09-8345-45C8-921A-95C61F49A16E}"/>
              </a:ext>
            </a:extLst>
          </p:cNvPr>
          <p:cNvSpPr>
            <a:spLocks noGrp="1"/>
          </p:cNvSpPr>
          <p:nvPr>
            <p:ph type="ftr" sz="quarter" idx="11"/>
          </p:nvPr>
        </p:nvSpPr>
        <p:spPr/>
        <p:txBody>
          <a:bodyPr/>
          <a:lstStyle/>
          <a:p>
            <a:endParaRPr lang="he-IL"/>
          </a:p>
        </p:txBody>
      </p:sp>
      <p:sp>
        <p:nvSpPr>
          <p:cNvPr id="7" name="Slide Number Placeholder 6">
            <a:extLst>
              <a:ext uri="{FF2B5EF4-FFF2-40B4-BE49-F238E27FC236}">
                <a16:creationId xmlns:a16="http://schemas.microsoft.com/office/drawing/2014/main" id="{D97966BC-4C2F-45D4-80E3-9405B9F1EFDF}"/>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2211124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801DD-4BFF-462C-81CE-0D78FABA6A42}"/>
              </a:ext>
            </a:extLst>
          </p:cNvPr>
          <p:cNvSpPr>
            <a:spLocks noGrp="1"/>
          </p:cNvSpPr>
          <p:nvPr>
            <p:ph type="title"/>
          </p:nvPr>
        </p:nvSpPr>
        <p:spPr>
          <a:xfrm>
            <a:off x="839788" y="365125"/>
            <a:ext cx="10515600" cy="1325563"/>
          </a:xfrm>
        </p:spPr>
        <p:txBody>
          <a:bodyPr/>
          <a:lstStyle/>
          <a:p>
            <a:r>
              <a:rPr lang="en-US"/>
              <a:t>Click to edit Master title style</a:t>
            </a:r>
            <a:endParaRPr lang="he-IL"/>
          </a:p>
        </p:txBody>
      </p:sp>
      <p:sp>
        <p:nvSpPr>
          <p:cNvPr id="3" name="Text Placeholder 2">
            <a:extLst>
              <a:ext uri="{FF2B5EF4-FFF2-40B4-BE49-F238E27FC236}">
                <a16:creationId xmlns:a16="http://schemas.microsoft.com/office/drawing/2014/main" id="{0880D205-AC06-457D-A7D0-D95B9AE567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105052A-93BD-4B94-8B70-57F1A69326F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a:extLst>
              <a:ext uri="{FF2B5EF4-FFF2-40B4-BE49-F238E27FC236}">
                <a16:creationId xmlns:a16="http://schemas.microsoft.com/office/drawing/2014/main" id="{8DA19073-D684-420C-A710-022B9052DA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E163793-C520-4589-A231-317CF921B7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Date Placeholder 6">
            <a:extLst>
              <a:ext uri="{FF2B5EF4-FFF2-40B4-BE49-F238E27FC236}">
                <a16:creationId xmlns:a16="http://schemas.microsoft.com/office/drawing/2014/main" id="{3390474F-140F-4EDE-9F4F-13E028390FFC}"/>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8" name="Footer Placeholder 7">
            <a:extLst>
              <a:ext uri="{FF2B5EF4-FFF2-40B4-BE49-F238E27FC236}">
                <a16:creationId xmlns:a16="http://schemas.microsoft.com/office/drawing/2014/main" id="{2AF4DDA8-0EEA-46DA-BB39-7D11166DD324}"/>
              </a:ext>
            </a:extLst>
          </p:cNvPr>
          <p:cNvSpPr>
            <a:spLocks noGrp="1"/>
          </p:cNvSpPr>
          <p:nvPr>
            <p:ph type="ftr" sz="quarter" idx="11"/>
          </p:nvPr>
        </p:nvSpPr>
        <p:spPr/>
        <p:txBody>
          <a:bodyPr/>
          <a:lstStyle/>
          <a:p>
            <a:endParaRPr lang="he-IL"/>
          </a:p>
        </p:txBody>
      </p:sp>
      <p:sp>
        <p:nvSpPr>
          <p:cNvPr id="9" name="Slide Number Placeholder 8">
            <a:extLst>
              <a:ext uri="{FF2B5EF4-FFF2-40B4-BE49-F238E27FC236}">
                <a16:creationId xmlns:a16="http://schemas.microsoft.com/office/drawing/2014/main" id="{55121165-FD44-4F6F-8331-08499D395F72}"/>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212162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E7689-C128-46D4-B15B-4C438B5069DB}"/>
              </a:ext>
            </a:extLst>
          </p:cNvPr>
          <p:cNvSpPr>
            <a:spLocks noGrp="1"/>
          </p:cNvSpPr>
          <p:nvPr>
            <p:ph type="title"/>
          </p:nvPr>
        </p:nvSpPr>
        <p:spPr/>
        <p:txBody>
          <a:bodyPr/>
          <a:lstStyle/>
          <a:p>
            <a:r>
              <a:rPr lang="en-US"/>
              <a:t>Click to edit Master title style</a:t>
            </a:r>
            <a:endParaRPr lang="he-IL"/>
          </a:p>
        </p:txBody>
      </p:sp>
      <p:sp>
        <p:nvSpPr>
          <p:cNvPr id="3" name="Date Placeholder 2">
            <a:extLst>
              <a:ext uri="{FF2B5EF4-FFF2-40B4-BE49-F238E27FC236}">
                <a16:creationId xmlns:a16="http://schemas.microsoft.com/office/drawing/2014/main" id="{2A3E90A4-FEAE-4403-AFF4-84114A122969}"/>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4" name="Footer Placeholder 3">
            <a:extLst>
              <a:ext uri="{FF2B5EF4-FFF2-40B4-BE49-F238E27FC236}">
                <a16:creationId xmlns:a16="http://schemas.microsoft.com/office/drawing/2014/main" id="{25EFCBBF-273B-4430-8CFD-F6E179264346}"/>
              </a:ext>
            </a:extLst>
          </p:cNvPr>
          <p:cNvSpPr>
            <a:spLocks noGrp="1"/>
          </p:cNvSpPr>
          <p:nvPr>
            <p:ph type="ftr" sz="quarter" idx="11"/>
          </p:nvPr>
        </p:nvSpPr>
        <p:spPr/>
        <p:txBody>
          <a:bodyPr/>
          <a:lstStyle/>
          <a:p>
            <a:endParaRPr lang="he-IL"/>
          </a:p>
        </p:txBody>
      </p:sp>
      <p:sp>
        <p:nvSpPr>
          <p:cNvPr id="5" name="Slide Number Placeholder 4">
            <a:extLst>
              <a:ext uri="{FF2B5EF4-FFF2-40B4-BE49-F238E27FC236}">
                <a16:creationId xmlns:a16="http://schemas.microsoft.com/office/drawing/2014/main" id="{E6397A95-AD4B-480F-8DCE-F9E1F95BF105}"/>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3645152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F625C3-5EE9-40A4-BD3F-E90E59C1C39C}"/>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3" name="Footer Placeholder 2">
            <a:extLst>
              <a:ext uri="{FF2B5EF4-FFF2-40B4-BE49-F238E27FC236}">
                <a16:creationId xmlns:a16="http://schemas.microsoft.com/office/drawing/2014/main" id="{66CC5720-BD92-436D-8883-EFD3596000F9}"/>
              </a:ext>
            </a:extLst>
          </p:cNvPr>
          <p:cNvSpPr>
            <a:spLocks noGrp="1"/>
          </p:cNvSpPr>
          <p:nvPr>
            <p:ph type="ftr" sz="quarter" idx="11"/>
          </p:nvPr>
        </p:nvSpPr>
        <p:spPr/>
        <p:txBody>
          <a:bodyPr/>
          <a:lstStyle/>
          <a:p>
            <a:endParaRPr lang="he-IL"/>
          </a:p>
        </p:txBody>
      </p:sp>
      <p:sp>
        <p:nvSpPr>
          <p:cNvPr id="4" name="Slide Number Placeholder 3">
            <a:extLst>
              <a:ext uri="{FF2B5EF4-FFF2-40B4-BE49-F238E27FC236}">
                <a16:creationId xmlns:a16="http://schemas.microsoft.com/office/drawing/2014/main" id="{1F272FD6-CE50-4D75-9349-A6D3638D8A78}"/>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3094474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D71E8-8FFE-4DBF-8C93-F44DE4376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Content Placeholder 2">
            <a:extLst>
              <a:ext uri="{FF2B5EF4-FFF2-40B4-BE49-F238E27FC236}">
                <a16:creationId xmlns:a16="http://schemas.microsoft.com/office/drawing/2014/main" id="{5CF60BA2-FAC8-4C2B-A6AD-3CF3F91F1F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a:extLst>
              <a:ext uri="{FF2B5EF4-FFF2-40B4-BE49-F238E27FC236}">
                <a16:creationId xmlns:a16="http://schemas.microsoft.com/office/drawing/2014/main" id="{83B0104B-E5C7-431D-9356-BA264018DB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A995B64-6126-4776-9BBC-CC1E77096993}"/>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6" name="Footer Placeholder 5">
            <a:extLst>
              <a:ext uri="{FF2B5EF4-FFF2-40B4-BE49-F238E27FC236}">
                <a16:creationId xmlns:a16="http://schemas.microsoft.com/office/drawing/2014/main" id="{90A02B37-C57F-4FA4-911A-6EB9FCE95B89}"/>
              </a:ext>
            </a:extLst>
          </p:cNvPr>
          <p:cNvSpPr>
            <a:spLocks noGrp="1"/>
          </p:cNvSpPr>
          <p:nvPr>
            <p:ph type="ftr" sz="quarter" idx="11"/>
          </p:nvPr>
        </p:nvSpPr>
        <p:spPr/>
        <p:txBody>
          <a:bodyPr/>
          <a:lstStyle/>
          <a:p>
            <a:endParaRPr lang="he-IL"/>
          </a:p>
        </p:txBody>
      </p:sp>
      <p:sp>
        <p:nvSpPr>
          <p:cNvPr id="7" name="Slide Number Placeholder 6">
            <a:extLst>
              <a:ext uri="{FF2B5EF4-FFF2-40B4-BE49-F238E27FC236}">
                <a16:creationId xmlns:a16="http://schemas.microsoft.com/office/drawing/2014/main" id="{23C06EFC-E90B-440F-A1F6-41C26C7ACF1D}"/>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333968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0C66-1B8F-4EF8-B561-6493F074DE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e-IL"/>
          </a:p>
        </p:txBody>
      </p:sp>
      <p:sp>
        <p:nvSpPr>
          <p:cNvPr id="3" name="Picture Placeholder 2">
            <a:extLst>
              <a:ext uri="{FF2B5EF4-FFF2-40B4-BE49-F238E27FC236}">
                <a16:creationId xmlns:a16="http://schemas.microsoft.com/office/drawing/2014/main" id="{12CB2EF3-3E76-4EF2-9919-A527321B85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a:extLst>
              <a:ext uri="{FF2B5EF4-FFF2-40B4-BE49-F238E27FC236}">
                <a16:creationId xmlns:a16="http://schemas.microsoft.com/office/drawing/2014/main" id="{9117735E-24CB-41A4-8E4A-AB595CC545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81AAD2-869C-4913-B6B0-51025F5F886A}"/>
              </a:ext>
            </a:extLst>
          </p:cNvPr>
          <p:cNvSpPr>
            <a:spLocks noGrp="1"/>
          </p:cNvSpPr>
          <p:nvPr>
            <p:ph type="dt" sz="half" idx="10"/>
          </p:nvPr>
        </p:nvSpPr>
        <p:spPr/>
        <p:txBody>
          <a:bodyPr/>
          <a:lstStyle/>
          <a:p>
            <a:fld id="{49085455-21EE-4E19-916D-2E5F6D213BA3}" type="datetimeFigureOut">
              <a:rPr lang="he-IL" smtClean="0"/>
              <a:t>כ"ז/תשרי/תשפ"ד</a:t>
            </a:fld>
            <a:endParaRPr lang="he-IL"/>
          </a:p>
        </p:txBody>
      </p:sp>
      <p:sp>
        <p:nvSpPr>
          <p:cNvPr id="6" name="Footer Placeholder 5">
            <a:extLst>
              <a:ext uri="{FF2B5EF4-FFF2-40B4-BE49-F238E27FC236}">
                <a16:creationId xmlns:a16="http://schemas.microsoft.com/office/drawing/2014/main" id="{3DC80A55-F1B3-4B30-80D6-E39DEE544037}"/>
              </a:ext>
            </a:extLst>
          </p:cNvPr>
          <p:cNvSpPr>
            <a:spLocks noGrp="1"/>
          </p:cNvSpPr>
          <p:nvPr>
            <p:ph type="ftr" sz="quarter" idx="11"/>
          </p:nvPr>
        </p:nvSpPr>
        <p:spPr/>
        <p:txBody>
          <a:bodyPr/>
          <a:lstStyle/>
          <a:p>
            <a:endParaRPr lang="he-IL"/>
          </a:p>
        </p:txBody>
      </p:sp>
      <p:sp>
        <p:nvSpPr>
          <p:cNvPr id="7" name="Slide Number Placeholder 6">
            <a:extLst>
              <a:ext uri="{FF2B5EF4-FFF2-40B4-BE49-F238E27FC236}">
                <a16:creationId xmlns:a16="http://schemas.microsoft.com/office/drawing/2014/main" id="{428D5244-622B-4A81-9554-4D84C68B73AC}"/>
              </a:ext>
            </a:extLst>
          </p:cNvPr>
          <p:cNvSpPr>
            <a:spLocks noGrp="1"/>
          </p:cNvSpPr>
          <p:nvPr>
            <p:ph type="sldNum" sz="quarter" idx="12"/>
          </p:nvPr>
        </p:nvSpPr>
        <p:spPr/>
        <p:txBody>
          <a:bodyPr/>
          <a:lstStyle/>
          <a:p>
            <a:fld id="{52A65A8A-9911-4AEF-B909-721A151C60D6}" type="slidenum">
              <a:rPr lang="he-IL" smtClean="0"/>
              <a:t>‹#›</a:t>
            </a:fld>
            <a:endParaRPr lang="he-IL"/>
          </a:p>
        </p:txBody>
      </p:sp>
    </p:spTree>
    <p:extLst>
      <p:ext uri="{BB962C8B-B14F-4D97-AF65-F5344CB8AC3E}">
        <p14:creationId xmlns:p14="http://schemas.microsoft.com/office/powerpoint/2010/main" val="388214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0000"/>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6E2A54-DF36-4F63-951F-DEA2B71AD4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e-IL"/>
          </a:p>
        </p:txBody>
      </p:sp>
      <p:sp>
        <p:nvSpPr>
          <p:cNvPr id="3" name="Text Placeholder 2">
            <a:extLst>
              <a:ext uri="{FF2B5EF4-FFF2-40B4-BE49-F238E27FC236}">
                <a16:creationId xmlns:a16="http://schemas.microsoft.com/office/drawing/2014/main" id="{7CD194D8-586B-47AB-9364-21D8A3A9AE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Date Placeholder 3">
            <a:extLst>
              <a:ext uri="{FF2B5EF4-FFF2-40B4-BE49-F238E27FC236}">
                <a16:creationId xmlns:a16="http://schemas.microsoft.com/office/drawing/2014/main" id="{464A8DE9-7FC1-4744-ABD2-0ECBD8B06C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085455-21EE-4E19-916D-2E5F6D213BA3}" type="datetimeFigureOut">
              <a:rPr lang="he-IL" smtClean="0"/>
              <a:t>כ"ז/תשרי/תשפ"ד</a:t>
            </a:fld>
            <a:endParaRPr lang="he-IL"/>
          </a:p>
        </p:txBody>
      </p:sp>
      <p:sp>
        <p:nvSpPr>
          <p:cNvPr id="5" name="Footer Placeholder 4">
            <a:extLst>
              <a:ext uri="{FF2B5EF4-FFF2-40B4-BE49-F238E27FC236}">
                <a16:creationId xmlns:a16="http://schemas.microsoft.com/office/drawing/2014/main" id="{14632CB4-F00A-4175-B542-3ED00AF21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e-IL"/>
          </a:p>
        </p:txBody>
      </p:sp>
      <p:sp>
        <p:nvSpPr>
          <p:cNvPr id="6" name="Slide Number Placeholder 5">
            <a:extLst>
              <a:ext uri="{FF2B5EF4-FFF2-40B4-BE49-F238E27FC236}">
                <a16:creationId xmlns:a16="http://schemas.microsoft.com/office/drawing/2014/main" id="{5FD03A56-97E2-4F6C-B0BE-BF270A886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A65A8A-9911-4AEF-B909-721A151C60D6}" type="slidenum">
              <a:rPr lang="he-IL" smtClean="0"/>
              <a:t>‹#›</a:t>
            </a:fld>
            <a:endParaRPr lang="he-IL"/>
          </a:p>
        </p:txBody>
      </p:sp>
    </p:spTree>
    <p:extLst>
      <p:ext uri="{BB962C8B-B14F-4D97-AF65-F5344CB8AC3E}">
        <p14:creationId xmlns:p14="http://schemas.microsoft.com/office/powerpoint/2010/main" val="182034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CCDE478-DA55-4421-872A-489A3CB6D5DF}"/>
              </a:ext>
            </a:extLst>
          </p:cNvPr>
          <p:cNvSpPr/>
          <p:nvPr/>
        </p:nvSpPr>
        <p:spPr>
          <a:xfrm>
            <a:off x="5587792" y="561761"/>
            <a:ext cx="4899098" cy="1200329"/>
          </a:xfrm>
          <a:prstGeom prst="rect">
            <a:avLst/>
          </a:prstGeom>
          <a:noFill/>
        </p:spPr>
        <p:txBody>
          <a:bodyPr wrap="none" lIns="91440" tIns="45720" rIns="91440" bIns="45720">
            <a:spAutoFit/>
          </a:bodyPr>
          <a:lstStyle/>
          <a:p>
            <a:pPr algn="ctr"/>
            <a:r>
              <a:rPr lang="he-IL" sz="7200" b="0" cap="none" spc="0" dirty="0">
                <a:ln w="0"/>
                <a:solidFill>
                  <a:schemeClr val="bg1"/>
                </a:solidFill>
                <a:effectLst>
                  <a:outerShdw blurRad="38100" dist="19050" dir="2700000" algn="tl" rotWithShape="0">
                    <a:schemeClr val="dk1">
                      <a:alpha val="40000"/>
                    </a:schemeClr>
                  </a:outerShdw>
                </a:effectLst>
              </a:rPr>
              <a:t>זה מוסרי???</a:t>
            </a:r>
            <a:endParaRPr lang="en-US" sz="7200" b="0" cap="none" spc="0" dirty="0">
              <a:ln w="0"/>
              <a:solidFill>
                <a:schemeClr val="bg1"/>
              </a:solidFill>
              <a:effectLst>
                <a:outerShdw blurRad="38100" dist="19050" dir="2700000" algn="tl" rotWithShape="0">
                  <a:schemeClr val="dk1">
                    <a:alpha val="40000"/>
                  </a:schemeClr>
                </a:outerShdw>
              </a:effectLst>
            </a:endParaRPr>
          </a:p>
        </p:txBody>
      </p:sp>
      <p:pic>
        <p:nvPicPr>
          <p:cNvPr id="8" name="Picture 7">
            <a:extLst>
              <a:ext uri="{FF2B5EF4-FFF2-40B4-BE49-F238E27FC236}">
                <a16:creationId xmlns:a16="http://schemas.microsoft.com/office/drawing/2014/main" id="{AABD780C-2CAA-4673-A339-EF39436952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7966" y="2520095"/>
            <a:ext cx="5238750" cy="2943225"/>
          </a:xfrm>
          <a:prstGeom prst="rect">
            <a:avLst/>
          </a:prstGeom>
        </p:spPr>
      </p:pic>
    </p:spTree>
    <p:extLst>
      <p:ext uri="{BB962C8B-B14F-4D97-AF65-F5344CB8AC3E}">
        <p14:creationId xmlns:p14="http://schemas.microsoft.com/office/powerpoint/2010/main" val="4223357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2421DD-C9C3-4402-A161-8D45C625454A}"/>
              </a:ext>
            </a:extLst>
          </p:cNvPr>
          <p:cNvSpPr txBox="1"/>
          <p:nvPr/>
        </p:nvSpPr>
        <p:spPr>
          <a:xfrm>
            <a:off x="4628272" y="1477108"/>
            <a:ext cx="6682154" cy="3170099"/>
          </a:xfrm>
          <a:prstGeom prst="rect">
            <a:avLst/>
          </a:prstGeom>
          <a:noFill/>
        </p:spPr>
        <p:txBody>
          <a:bodyPr wrap="square" rtlCol="1">
            <a:spAutoFit/>
          </a:bodyPr>
          <a:lstStyle/>
          <a:p>
            <a:pPr algn="just" rtl="1"/>
            <a:r>
              <a:rPr lang="he-IL" sz="4000" dirty="0">
                <a:solidFill>
                  <a:schemeClr val="bg1"/>
                </a:solidFill>
              </a:rPr>
              <a:t>הכל יחסי להבנייה החברתית תלויית הקשר.</a:t>
            </a:r>
          </a:p>
          <a:p>
            <a:pPr algn="just" rtl="1"/>
            <a:r>
              <a:rPr lang="he-IL" sz="4000" dirty="0">
                <a:solidFill>
                  <a:schemeClr val="bg1"/>
                </a:solidFill>
              </a:rPr>
              <a:t>המעשה המוסרי הוא לתת פה למושתק ולפרק מוקדי כוח חברתיים.</a:t>
            </a:r>
          </a:p>
        </p:txBody>
      </p:sp>
      <p:sp>
        <p:nvSpPr>
          <p:cNvPr id="3" name="TextBox 2">
            <a:extLst>
              <a:ext uri="{FF2B5EF4-FFF2-40B4-BE49-F238E27FC236}">
                <a16:creationId xmlns:a16="http://schemas.microsoft.com/office/drawing/2014/main" id="{255A5AFF-D395-48E4-A9B2-CD1DBCC9C74F}"/>
              </a:ext>
            </a:extLst>
          </p:cNvPr>
          <p:cNvSpPr txBox="1"/>
          <p:nvPr/>
        </p:nvSpPr>
        <p:spPr>
          <a:xfrm>
            <a:off x="7680961" y="436098"/>
            <a:ext cx="4135902" cy="830997"/>
          </a:xfrm>
          <a:prstGeom prst="rect">
            <a:avLst/>
          </a:prstGeom>
          <a:noFill/>
        </p:spPr>
        <p:txBody>
          <a:bodyPr wrap="square" rtlCol="1">
            <a:spAutoFit/>
          </a:bodyPr>
          <a:lstStyle/>
          <a:p>
            <a:r>
              <a:rPr lang="he-IL" sz="4800" b="1" dirty="0">
                <a:solidFill>
                  <a:schemeClr val="bg1"/>
                </a:solidFill>
              </a:rPr>
              <a:t>פוסט מודרניזם</a:t>
            </a:r>
            <a:endParaRPr lang="he-IL" b="1" dirty="0">
              <a:solidFill>
                <a:schemeClr val="bg1"/>
              </a:solidFill>
            </a:endParaRPr>
          </a:p>
        </p:txBody>
      </p:sp>
    </p:spTree>
    <p:extLst>
      <p:ext uri="{BB962C8B-B14F-4D97-AF65-F5344CB8AC3E}">
        <p14:creationId xmlns:p14="http://schemas.microsoft.com/office/powerpoint/2010/main" val="511527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69D649B-5993-4664-8FC8-DDF4AD890B8F}"/>
              </a:ext>
            </a:extLst>
          </p:cNvPr>
          <p:cNvSpPr txBox="1"/>
          <p:nvPr/>
        </p:nvSpPr>
        <p:spPr>
          <a:xfrm>
            <a:off x="4712675" y="337626"/>
            <a:ext cx="6485207" cy="5509200"/>
          </a:xfrm>
          <a:prstGeom prst="rect">
            <a:avLst/>
          </a:prstGeom>
          <a:noFill/>
        </p:spPr>
        <p:txBody>
          <a:bodyPr wrap="square" rtlCol="1">
            <a:spAutoFit/>
          </a:bodyPr>
          <a:lstStyle/>
          <a:p>
            <a:pPr algn="just" rtl="1"/>
            <a:r>
              <a:rPr lang="he-IL" sz="3200" b="1" dirty="0">
                <a:solidFill>
                  <a:schemeClr val="bg1"/>
                </a:solidFill>
              </a:rPr>
              <a:t>פרופסור רוטנברג גילה וייצר טיפול מיוחד שמצליח לרפא סרטן ב90% מהמקרים והוא היחיד שיודע את הרכב התרופה. לפני כשנה התגלה כי הפרופסור הוא רוצח סדרתי והוא נשפט למאסר עולם. הפרופסור הכריז שאם לא יוותרו לו על העונש וישחררו אותו יפסיק לייצר את התרופה ולא יעביר לעולם את ההרכב אליה אבל הוא גם לא מתכוון להפסיק לרצוח. האם הייתם מוותרים לו על עונשו?</a:t>
            </a:r>
          </a:p>
        </p:txBody>
      </p:sp>
    </p:spTree>
    <p:extLst>
      <p:ext uri="{BB962C8B-B14F-4D97-AF65-F5344CB8AC3E}">
        <p14:creationId xmlns:p14="http://schemas.microsoft.com/office/powerpoint/2010/main" val="252493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13FA6BF-B534-435C-930D-911A33C893F6}"/>
              </a:ext>
            </a:extLst>
          </p:cNvPr>
          <p:cNvSpPr txBox="1"/>
          <p:nvPr/>
        </p:nvSpPr>
        <p:spPr>
          <a:xfrm>
            <a:off x="4178105" y="478303"/>
            <a:ext cx="7104184" cy="5509200"/>
          </a:xfrm>
          <a:prstGeom prst="rect">
            <a:avLst/>
          </a:prstGeom>
          <a:noFill/>
        </p:spPr>
        <p:txBody>
          <a:bodyPr wrap="square" rtlCol="1">
            <a:spAutoFit/>
          </a:bodyPr>
          <a:lstStyle/>
          <a:p>
            <a:pPr algn="just" rtl="1"/>
            <a:r>
              <a:rPr lang="he-IL" sz="3200" dirty="0">
                <a:solidFill>
                  <a:schemeClr val="bg1"/>
                </a:solidFill>
              </a:rPr>
              <a:t>קבוצת מטיילים באוורסט נקלעה לסופת שלגים קשה והחלה בירידה הקשה חזרה למחנה הבסיס, במהלך הירידה נקעו שניים מחברי הקבוצה את רגלם והאטו משמעותית את הקבוצה. חברי הקבוצה ידעו כי אם יתעכבו יותר מידי ולא יגיעו עד הערב למחנה הבסיס רוב הסיכויים שלא תהיה לקבוצה סיכוי לשרוד. האם על שאר הקבוצה להשאיר את השניים הפצועים מאחור ולמהר למחנה הבסיס או לנסות לעזור להם למרות סיכון החיים של כל הקבוצה?</a:t>
            </a:r>
          </a:p>
        </p:txBody>
      </p:sp>
    </p:spTree>
    <p:extLst>
      <p:ext uri="{BB962C8B-B14F-4D97-AF65-F5344CB8AC3E}">
        <p14:creationId xmlns:p14="http://schemas.microsoft.com/office/powerpoint/2010/main" val="916652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0533FD-2DBA-4327-97BA-10F128907791}"/>
              </a:ext>
            </a:extLst>
          </p:cNvPr>
          <p:cNvSpPr txBox="1"/>
          <p:nvPr/>
        </p:nvSpPr>
        <p:spPr>
          <a:xfrm>
            <a:off x="4965895" y="647115"/>
            <a:ext cx="5978770" cy="4524315"/>
          </a:xfrm>
          <a:prstGeom prst="rect">
            <a:avLst/>
          </a:prstGeom>
          <a:noFill/>
        </p:spPr>
        <p:txBody>
          <a:bodyPr wrap="square" rtlCol="1">
            <a:spAutoFit/>
          </a:bodyPr>
          <a:lstStyle/>
          <a:p>
            <a:pPr algn="just" rtl="1"/>
            <a:r>
              <a:rPr lang="he-IL" sz="3200" dirty="0">
                <a:solidFill>
                  <a:schemeClr val="bg1"/>
                </a:solidFill>
              </a:rPr>
              <a:t>רכבת דוהרת על המסילה, בהמשך המסילה קשורים 6 אנשים זרים לכם לפסים והרכבת תדרוס אותם אם תמשיך לנסוע, לידכם יש ידית שאם תמשכו בה הרכבת תוסט למסילה אחרת אליה קשור רק אדם אחד שאתם מכירים. אין שום דרך לשחרר את האנשים. האם תמשכו את הידית או לא?</a:t>
            </a:r>
          </a:p>
        </p:txBody>
      </p:sp>
    </p:spTree>
    <p:extLst>
      <p:ext uri="{BB962C8B-B14F-4D97-AF65-F5344CB8AC3E}">
        <p14:creationId xmlns:p14="http://schemas.microsoft.com/office/powerpoint/2010/main" val="198243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5EC8A4-113A-49F5-9FD2-DF0C074B92E4}"/>
              </a:ext>
            </a:extLst>
          </p:cNvPr>
          <p:cNvSpPr txBox="1"/>
          <p:nvPr/>
        </p:nvSpPr>
        <p:spPr>
          <a:xfrm>
            <a:off x="2180492" y="2335236"/>
            <a:ext cx="9355017" cy="830997"/>
          </a:xfrm>
          <a:prstGeom prst="rect">
            <a:avLst/>
          </a:prstGeom>
          <a:noFill/>
        </p:spPr>
        <p:txBody>
          <a:bodyPr wrap="square" rtlCol="1">
            <a:spAutoFit/>
          </a:bodyPr>
          <a:lstStyle/>
          <a:p>
            <a:r>
              <a:rPr lang="he-IL" sz="4800" b="1" dirty="0">
                <a:solidFill>
                  <a:schemeClr val="bg1"/>
                </a:solidFill>
              </a:rPr>
              <a:t>האם המוסר הוא יחסי או מוחלט?</a:t>
            </a:r>
            <a:endParaRPr lang="he-IL" b="1" dirty="0">
              <a:solidFill>
                <a:schemeClr val="bg1"/>
              </a:solidFill>
            </a:endParaRPr>
          </a:p>
        </p:txBody>
      </p:sp>
    </p:spTree>
    <p:extLst>
      <p:ext uri="{BB962C8B-B14F-4D97-AF65-F5344CB8AC3E}">
        <p14:creationId xmlns:p14="http://schemas.microsoft.com/office/powerpoint/2010/main" val="2145276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E7095D4-2325-4C9C-B8DF-3DA89C4F2A72}"/>
              </a:ext>
            </a:extLst>
          </p:cNvPr>
          <p:cNvSpPr txBox="1"/>
          <p:nvPr/>
        </p:nvSpPr>
        <p:spPr>
          <a:xfrm>
            <a:off x="9805181" y="211015"/>
            <a:ext cx="1969477" cy="830997"/>
          </a:xfrm>
          <a:prstGeom prst="rect">
            <a:avLst/>
          </a:prstGeom>
          <a:noFill/>
        </p:spPr>
        <p:txBody>
          <a:bodyPr wrap="square" rtlCol="1">
            <a:spAutoFit/>
          </a:bodyPr>
          <a:lstStyle/>
          <a:p>
            <a:r>
              <a:rPr lang="he-IL" sz="4800" b="1" dirty="0">
                <a:solidFill>
                  <a:schemeClr val="bg1"/>
                </a:solidFill>
              </a:rPr>
              <a:t>אפלטון</a:t>
            </a:r>
            <a:endParaRPr lang="he-IL" b="1" dirty="0">
              <a:solidFill>
                <a:schemeClr val="bg1"/>
              </a:solidFill>
            </a:endParaRPr>
          </a:p>
        </p:txBody>
      </p:sp>
      <p:sp>
        <p:nvSpPr>
          <p:cNvPr id="3" name="TextBox 2">
            <a:extLst>
              <a:ext uri="{FF2B5EF4-FFF2-40B4-BE49-F238E27FC236}">
                <a16:creationId xmlns:a16="http://schemas.microsoft.com/office/drawing/2014/main" id="{89B166CD-DF09-440D-B8F8-5CEC4157721F}"/>
              </a:ext>
            </a:extLst>
          </p:cNvPr>
          <p:cNvSpPr txBox="1"/>
          <p:nvPr/>
        </p:nvSpPr>
        <p:spPr>
          <a:xfrm>
            <a:off x="4628272" y="1477108"/>
            <a:ext cx="6682154" cy="3046988"/>
          </a:xfrm>
          <a:prstGeom prst="rect">
            <a:avLst/>
          </a:prstGeom>
          <a:noFill/>
        </p:spPr>
        <p:txBody>
          <a:bodyPr wrap="square" rtlCol="1">
            <a:spAutoFit/>
          </a:bodyPr>
          <a:lstStyle/>
          <a:p>
            <a:pPr algn="just" rtl="1"/>
            <a:r>
              <a:rPr lang="he-IL" sz="3200" dirty="0">
                <a:solidFill>
                  <a:schemeClr val="bg1"/>
                </a:solidFill>
              </a:rPr>
              <a:t>האידיאה הטובה: האידאות הן המוסר האידיאלי, הן מוחלטות, ניצחיות, אוניברסליות ונכונות תמיד ואין עליהן עוררין. האידאות טבועות בתודעה של כל בני האדם, אך צריך להגיע למעלה רוחנית גבוהה כדי ל"הזכר" בהן באופן מודע </a:t>
            </a:r>
          </a:p>
        </p:txBody>
      </p:sp>
    </p:spTree>
    <p:extLst>
      <p:ext uri="{BB962C8B-B14F-4D97-AF65-F5344CB8AC3E}">
        <p14:creationId xmlns:p14="http://schemas.microsoft.com/office/powerpoint/2010/main" val="868133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A64D88-8482-4E59-9878-607E9A6B03BE}"/>
              </a:ext>
            </a:extLst>
          </p:cNvPr>
          <p:cNvSpPr txBox="1"/>
          <p:nvPr/>
        </p:nvSpPr>
        <p:spPr>
          <a:xfrm>
            <a:off x="829994" y="1716259"/>
            <a:ext cx="10494500" cy="1077218"/>
          </a:xfrm>
          <a:prstGeom prst="rect">
            <a:avLst/>
          </a:prstGeom>
          <a:noFill/>
        </p:spPr>
        <p:txBody>
          <a:bodyPr wrap="square" rtlCol="1">
            <a:spAutoFit/>
          </a:bodyPr>
          <a:lstStyle/>
          <a:p>
            <a:pPr algn="just" rtl="1"/>
            <a:r>
              <a:rPr lang="he-IL" sz="3200" dirty="0">
                <a:solidFill>
                  <a:schemeClr val="bg1"/>
                </a:solidFill>
              </a:rPr>
              <a:t>תורת המוסר של קאנט נקראתי הצו הקטגורי, לצו הקטגורי יש 4 נוסחים, זה שניים מתוכם:</a:t>
            </a:r>
          </a:p>
        </p:txBody>
      </p:sp>
      <p:sp>
        <p:nvSpPr>
          <p:cNvPr id="3" name="TextBox 2">
            <a:extLst>
              <a:ext uri="{FF2B5EF4-FFF2-40B4-BE49-F238E27FC236}">
                <a16:creationId xmlns:a16="http://schemas.microsoft.com/office/drawing/2014/main" id="{C72FA594-4087-4279-8CE2-EF95045A6CBA}"/>
              </a:ext>
            </a:extLst>
          </p:cNvPr>
          <p:cNvSpPr txBox="1"/>
          <p:nvPr/>
        </p:nvSpPr>
        <p:spPr>
          <a:xfrm>
            <a:off x="9988061" y="225083"/>
            <a:ext cx="1969477" cy="830997"/>
          </a:xfrm>
          <a:prstGeom prst="rect">
            <a:avLst/>
          </a:prstGeom>
          <a:noFill/>
        </p:spPr>
        <p:txBody>
          <a:bodyPr wrap="square" rtlCol="1">
            <a:spAutoFit/>
          </a:bodyPr>
          <a:lstStyle/>
          <a:p>
            <a:r>
              <a:rPr lang="he-IL" sz="4800" b="1" dirty="0">
                <a:solidFill>
                  <a:schemeClr val="bg1"/>
                </a:solidFill>
              </a:rPr>
              <a:t>קאנט</a:t>
            </a:r>
            <a:endParaRPr lang="he-IL" b="1" dirty="0">
              <a:solidFill>
                <a:schemeClr val="bg1"/>
              </a:solidFill>
            </a:endParaRPr>
          </a:p>
        </p:txBody>
      </p:sp>
      <p:sp>
        <p:nvSpPr>
          <p:cNvPr id="5" name="TextBox 4">
            <a:extLst>
              <a:ext uri="{FF2B5EF4-FFF2-40B4-BE49-F238E27FC236}">
                <a16:creationId xmlns:a16="http://schemas.microsoft.com/office/drawing/2014/main" id="{AB770B24-E3E4-442A-8E8C-96FD1B031473}"/>
              </a:ext>
            </a:extLst>
          </p:cNvPr>
          <p:cNvSpPr txBox="1"/>
          <p:nvPr/>
        </p:nvSpPr>
        <p:spPr>
          <a:xfrm>
            <a:off x="4473527" y="2793477"/>
            <a:ext cx="7594210" cy="3046988"/>
          </a:xfrm>
          <a:prstGeom prst="rect">
            <a:avLst/>
          </a:prstGeom>
          <a:noFill/>
        </p:spPr>
        <p:txBody>
          <a:bodyPr wrap="square" rtlCol="1">
            <a:spAutoFit/>
          </a:bodyPr>
          <a:lstStyle/>
          <a:p>
            <a:pPr marL="514350" indent="-514350" algn="just" rtl="1">
              <a:buAutoNum type="arabicPeriod"/>
            </a:pPr>
            <a:r>
              <a:rPr lang="he-IL" sz="3200" dirty="0">
                <a:solidFill>
                  <a:schemeClr val="bg1"/>
                </a:solidFill>
              </a:rPr>
              <a:t>"פעל כך שהכלל הנקוט בידך יוכל להיות גם לחוק כללי"</a:t>
            </a:r>
          </a:p>
          <a:p>
            <a:pPr marL="514350" indent="-514350" algn="just" rtl="1">
              <a:buAutoNum type="arabicPeriod"/>
            </a:pPr>
            <a:r>
              <a:rPr lang="he-IL" sz="3200" dirty="0">
                <a:solidFill>
                  <a:schemeClr val="bg1"/>
                </a:solidFill>
              </a:rPr>
              <a:t>"עשה פעולתך כך שהאנושיות הן שבך והן שבכל איש אחר תשמש לך לעולם גם כתכלית ולא כאמצעי בלבד"</a:t>
            </a:r>
            <a:endParaRPr lang="he-IL" sz="4800" dirty="0">
              <a:solidFill>
                <a:schemeClr val="bg1"/>
              </a:solidFill>
            </a:endParaRPr>
          </a:p>
          <a:p>
            <a:pPr marL="514350" indent="-514350" algn="just" rtl="1">
              <a:buAutoNum type="arabicPeriod"/>
            </a:pPr>
            <a:endParaRPr lang="he-IL" sz="3200" dirty="0">
              <a:solidFill>
                <a:schemeClr val="bg1"/>
              </a:solidFill>
            </a:endParaRPr>
          </a:p>
        </p:txBody>
      </p:sp>
    </p:spTree>
    <p:extLst>
      <p:ext uri="{BB962C8B-B14F-4D97-AF65-F5344CB8AC3E}">
        <p14:creationId xmlns:p14="http://schemas.microsoft.com/office/powerpoint/2010/main" val="1766557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607DEC4-A05F-446E-ADBB-9EA1ED99648C}"/>
              </a:ext>
            </a:extLst>
          </p:cNvPr>
          <p:cNvSpPr txBox="1"/>
          <p:nvPr/>
        </p:nvSpPr>
        <p:spPr>
          <a:xfrm>
            <a:off x="1589649" y="1477108"/>
            <a:ext cx="9720777" cy="584775"/>
          </a:xfrm>
          <a:prstGeom prst="rect">
            <a:avLst/>
          </a:prstGeom>
          <a:noFill/>
        </p:spPr>
        <p:txBody>
          <a:bodyPr wrap="square" rtlCol="1">
            <a:spAutoFit/>
          </a:bodyPr>
          <a:lstStyle/>
          <a:p>
            <a:pPr algn="just" rtl="1"/>
            <a:r>
              <a:rPr lang="he-IL" sz="3200" dirty="0">
                <a:solidFill>
                  <a:schemeClr val="bg1"/>
                </a:solidFill>
              </a:rPr>
              <a:t>צריך לחיות על פי מוסר אדונים ולא על פי מוסר עבדים</a:t>
            </a:r>
          </a:p>
        </p:txBody>
      </p:sp>
      <p:sp>
        <p:nvSpPr>
          <p:cNvPr id="3" name="TextBox 2">
            <a:extLst>
              <a:ext uri="{FF2B5EF4-FFF2-40B4-BE49-F238E27FC236}">
                <a16:creationId xmlns:a16="http://schemas.microsoft.com/office/drawing/2014/main" id="{A610AAA2-F92B-4223-AAEA-ADCCE0527F8B}"/>
              </a:ext>
            </a:extLst>
          </p:cNvPr>
          <p:cNvSpPr txBox="1"/>
          <p:nvPr/>
        </p:nvSpPr>
        <p:spPr>
          <a:xfrm>
            <a:off x="9805181" y="211015"/>
            <a:ext cx="1969477" cy="830997"/>
          </a:xfrm>
          <a:prstGeom prst="rect">
            <a:avLst/>
          </a:prstGeom>
          <a:noFill/>
        </p:spPr>
        <p:txBody>
          <a:bodyPr wrap="square" rtlCol="1">
            <a:spAutoFit/>
          </a:bodyPr>
          <a:lstStyle/>
          <a:p>
            <a:r>
              <a:rPr lang="he-IL" sz="4800" b="1" dirty="0">
                <a:solidFill>
                  <a:schemeClr val="bg1"/>
                </a:solidFill>
              </a:rPr>
              <a:t>ניטשה</a:t>
            </a:r>
            <a:endParaRPr lang="he-IL" b="1" dirty="0">
              <a:solidFill>
                <a:schemeClr val="bg1"/>
              </a:solidFill>
            </a:endParaRPr>
          </a:p>
        </p:txBody>
      </p:sp>
      <p:sp>
        <p:nvSpPr>
          <p:cNvPr id="5" name="TextBox 4">
            <a:extLst>
              <a:ext uri="{FF2B5EF4-FFF2-40B4-BE49-F238E27FC236}">
                <a16:creationId xmlns:a16="http://schemas.microsoft.com/office/drawing/2014/main" id="{768E2746-BAD5-476C-9182-FB5C0E3820E0}"/>
              </a:ext>
            </a:extLst>
          </p:cNvPr>
          <p:cNvSpPr txBox="1"/>
          <p:nvPr/>
        </p:nvSpPr>
        <p:spPr>
          <a:xfrm>
            <a:off x="4670474" y="2222695"/>
            <a:ext cx="6806419" cy="3539430"/>
          </a:xfrm>
          <a:prstGeom prst="rect">
            <a:avLst/>
          </a:prstGeom>
          <a:noFill/>
        </p:spPr>
        <p:txBody>
          <a:bodyPr wrap="square" rtlCol="1">
            <a:spAutoFit/>
          </a:bodyPr>
          <a:lstStyle/>
          <a:p>
            <a:pPr algn="just" rtl="1"/>
            <a:r>
              <a:rPr lang="he-IL" sz="3200" b="1" dirty="0">
                <a:solidFill>
                  <a:schemeClr val="bg1"/>
                </a:solidFill>
              </a:rPr>
              <a:t>מוסר אדונים</a:t>
            </a:r>
            <a:r>
              <a:rPr lang="he-IL" sz="3200" dirty="0">
                <a:solidFill>
                  <a:schemeClr val="bg1"/>
                </a:solidFill>
              </a:rPr>
              <a:t>: חיים מתוך הרצון לעוצמה והאותנטיות שלי, מתוך המוסר והרצון האישי והפנימי שלי. שילוב של היצר וההגיון.</a:t>
            </a:r>
          </a:p>
          <a:p>
            <a:pPr algn="just" rtl="1"/>
            <a:r>
              <a:rPr lang="he-IL" sz="3200" b="1" dirty="0">
                <a:solidFill>
                  <a:schemeClr val="bg1"/>
                </a:solidFill>
              </a:rPr>
              <a:t>מוסר עבדים: </a:t>
            </a:r>
            <a:r>
              <a:rPr lang="he-IL" sz="3200" dirty="0">
                <a:solidFill>
                  <a:schemeClr val="bg1"/>
                </a:solidFill>
              </a:rPr>
              <a:t>הלחצים החברתיים והנורמות החברתיות מנהלות אותי ואני עושה בחירות מתוך הלחצים החיצוניים.</a:t>
            </a:r>
            <a:endParaRPr lang="he-IL" sz="3200" b="1" dirty="0">
              <a:solidFill>
                <a:schemeClr val="bg1"/>
              </a:solidFill>
            </a:endParaRPr>
          </a:p>
        </p:txBody>
      </p:sp>
    </p:spTree>
    <p:extLst>
      <p:ext uri="{BB962C8B-B14F-4D97-AF65-F5344CB8AC3E}">
        <p14:creationId xmlns:p14="http://schemas.microsoft.com/office/powerpoint/2010/main" val="4113634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AF9F5D-9097-4C73-8CE7-ACFE4893A0EA}"/>
              </a:ext>
            </a:extLst>
          </p:cNvPr>
          <p:cNvSpPr txBox="1"/>
          <p:nvPr/>
        </p:nvSpPr>
        <p:spPr>
          <a:xfrm>
            <a:off x="4543866" y="1758461"/>
            <a:ext cx="7343337" cy="3970318"/>
          </a:xfrm>
          <a:prstGeom prst="rect">
            <a:avLst/>
          </a:prstGeom>
          <a:noFill/>
        </p:spPr>
        <p:txBody>
          <a:bodyPr wrap="square" rtlCol="1">
            <a:spAutoFit/>
          </a:bodyPr>
          <a:lstStyle/>
          <a:p>
            <a:pPr algn="ctr" rtl="1"/>
            <a:r>
              <a:rPr lang="he-IL" sz="4400" dirty="0">
                <a:solidFill>
                  <a:schemeClr val="bg1"/>
                </a:solidFill>
              </a:rPr>
              <a:t>מעשה המביא את הטוב למרב האנשים </a:t>
            </a:r>
          </a:p>
          <a:p>
            <a:pPr algn="ctr" rtl="1"/>
            <a:r>
              <a:rPr lang="he-IL" sz="4400" dirty="0">
                <a:solidFill>
                  <a:schemeClr val="bg1"/>
                </a:solidFill>
              </a:rPr>
              <a:t>או </a:t>
            </a:r>
          </a:p>
          <a:p>
            <a:pPr algn="ctr" rtl="1"/>
            <a:r>
              <a:rPr lang="he-IL" sz="4400" dirty="0">
                <a:solidFill>
                  <a:schemeClr val="bg1"/>
                </a:solidFill>
              </a:rPr>
              <a:t>מונע או מפחית את הרע ממרב האנשים</a:t>
            </a:r>
          </a:p>
          <a:p>
            <a:pPr algn="just" rtl="1"/>
            <a:endParaRPr lang="he-IL" sz="3200" dirty="0">
              <a:solidFill>
                <a:schemeClr val="bg1"/>
              </a:solidFill>
            </a:endParaRPr>
          </a:p>
        </p:txBody>
      </p:sp>
      <p:sp>
        <p:nvSpPr>
          <p:cNvPr id="3" name="TextBox 2">
            <a:extLst>
              <a:ext uri="{FF2B5EF4-FFF2-40B4-BE49-F238E27FC236}">
                <a16:creationId xmlns:a16="http://schemas.microsoft.com/office/drawing/2014/main" id="{9F697639-DED4-4ABC-9ABF-AF10CC68E970}"/>
              </a:ext>
            </a:extLst>
          </p:cNvPr>
          <p:cNvSpPr txBox="1"/>
          <p:nvPr/>
        </p:nvSpPr>
        <p:spPr>
          <a:xfrm>
            <a:off x="8792309" y="211015"/>
            <a:ext cx="2982350" cy="830997"/>
          </a:xfrm>
          <a:prstGeom prst="rect">
            <a:avLst/>
          </a:prstGeom>
          <a:noFill/>
        </p:spPr>
        <p:txBody>
          <a:bodyPr wrap="square" rtlCol="1">
            <a:spAutoFit/>
          </a:bodyPr>
          <a:lstStyle/>
          <a:p>
            <a:r>
              <a:rPr lang="he-IL" sz="4800" b="1" dirty="0">
                <a:solidFill>
                  <a:schemeClr val="bg1"/>
                </a:solidFill>
              </a:rPr>
              <a:t>תועלתנות</a:t>
            </a:r>
            <a:endParaRPr lang="he-IL" b="1" dirty="0">
              <a:solidFill>
                <a:schemeClr val="bg1"/>
              </a:solidFill>
            </a:endParaRPr>
          </a:p>
        </p:txBody>
      </p:sp>
    </p:spTree>
    <p:extLst>
      <p:ext uri="{BB962C8B-B14F-4D97-AF65-F5344CB8AC3E}">
        <p14:creationId xmlns:p14="http://schemas.microsoft.com/office/powerpoint/2010/main" val="140814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8972</TotalTime>
  <Words>378</Words>
  <Application>Microsoft Office PowerPoint</Application>
  <PresentationFormat>מסך רחב</PresentationFormat>
  <Paragraphs>22</Paragraphs>
  <Slides>10</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10</vt:i4>
      </vt:variant>
    </vt:vector>
  </HeadingPairs>
  <TitlesOfParts>
    <vt:vector size="14" baseType="lpstr">
      <vt:lpstr>Arial</vt:lpstr>
      <vt:lpstr>Calibri</vt:lpstr>
      <vt:lpstr>Calibri Light</vt:lpstr>
      <vt:lpstr>Office Theme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ahinoam katz</dc:creator>
  <cp:lastModifiedBy>Achinoam Katz</cp:lastModifiedBy>
  <cp:revision>19</cp:revision>
  <dcterms:created xsi:type="dcterms:W3CDTF">2017-08-29T14:49:30Z</dcterms:created>
  <dcterms:modified xsi:type="dcterms:W3CDTF">2023-10-12T11:39:00Z</dcterms:modified>
</cp:coreProperties>
</file>