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9" r:id="rId10"/>
    <p:sldId id="270" r:id="rId11"/>
    <p:sldId id="271" r:id="rId12"/>
  </p:sldIdLst>
  <p:sldSz cx="9144000" cy="6858000" type="screen4x3"/>
  <p:notesSz cx="6735763" cy="98663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67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050D8-A788-4CA7-9F92-D39A9EABA88F}" type="datetimeFigureOut">
              <a:rPr lang="he-IL" smtClean="0"/>
              <a:t>י"ב/אלול/תש"ף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16A07-3FEF-40FF-80B7-07E2071AE536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1428760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Autofit/>
          </a:bodyPr>
          <a:lstStyle/>
          <a:p>
            <a:r>
              <a:rPr lang="he-IL" sz="11500" b="1" dirty="0">
                <a:cs typeface="1Moskito" pitchFamily="2" charset="-79"/>
              </a:rPr>
              <a:t>תכונות אופי</a:t>
            </a:r>
            <a:endParaRPr lang="he-IL" sz="11500" dirty="0">
              <a:cs typeface="1Moskito" pitchFamily="2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0" y="2571744"/>
            <a:ext cx="9001156" cy="342902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he-IL" sz="9600" b="1" dirty="0">
                <a:cs typeface="1Moskito" pitchFamily="2" charset="-79"/>
              </a:rPr>
              <a:t>משהו שירים לו את המוטיבציה</a:t>
            </a:r>
            <a:endParaRPr kumimoji="0" lang="he-IL" sz="16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1Moskito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4631" y="284982"/>
            <a:ext cx="8501122" cy="212365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במקום להיות בתפקיד השוטר- נתת לו להוביל תהליך גישור בתוך הקבוצה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439" y="3082856"/>
            <a:ext cx="850112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הפרת את דבריו בזמן שהוא עמד במרכז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9805" y="5180630"/>
            <a:ext cx="850112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בערב הוכרה, פרגנת לו בפומבי מול כולם</a:t>
            </a:r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5025FF5C-9017-4115-8D69-CA83E9C81A54}"/>
              </a:ext>
            </a:extLst>
          </p:cNvPr>
          <p:cNvSpPr/>
          <p:nvPr/>
        </p:nvSpPr>
        <p:spPr>
          <a:xfrm>
            <a:off x="343073" y="4776904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84E37313-0A64-4A6C-B21F-C3CAAAAA6DEB}"/>
              </a:ext>
            </a:extLst>
          </p:cNvPr>
          <p:cNvSpPr/>
          <p:nvPr/>
        </p:nvSpPr>
        <p:spPr>
          <a:xfrm>
            <a:off x="321439" y="366043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53B5654A-EA0F-41C9-ADE1-C5604F1D04FF}"/>
              </a:ext>
            </a:extLst>
          </p:cNvPr>
          <p:cNvSpPr/>
          <p:nvPr/>
        </p:nvSpPr>
        <p:spPr>
          <a:xfrm>
            <a:off x="343073" y="2570763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5" name="תמונה 26">
            <a:extLst>
              <a:ext uri="{FF2B5EF4-FFF2-40B4-BE49-F238E27FC236}">
                <a16:creationId xmlns:a16="http://schemas.microsoft.com/office/drawing/2014/main" id="{D75FF410-39AD-4876-BE4D-3C46AA2F738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02"/>
            <a:ext cx="765812" cy="695048"/>
          </a:xfrm>
          <a:prstGeom prst="rect">
            <a:avLst/>
          </a:prstGeom>
        </p:spPr>
      </p:pic>
      <p:pic>
        <p:nvPicPr>
          <p:cNvPr id="17" name="תמונה 26">
            <a:extLst>
              <a:ext uri="{FF2B5EF4-FFF2-40B4-BE49-F238E27FC236}">
                <a16:creationId xmlns:a16="http://schemas.microsoft.com/office/drawing/2014/main" id="{B9E1B17C-0A15-4093-92C0-318AC1900E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6363"/>
            <a:ext cx="765812" cy="695048"/>
          </a:xfrm>
          <a:prstGeom prst="rect">
            <a:avLst/>
          </a:prstGeom>
        </p:spPr>
      </p:pic>
      <p:pic>
        <p:nvPicPr>
          <p:cNvPr id="19" name="תמונה 26">
            <a:extLst>
              <a:ext uri="{FF2B5EF4-FFF2-40B4-BE49-F238E27FC236}">
                <a16:creationId xmlns:a16="http://schemas.microsoft.com/office/drawing/2014/main" id="{68BE13E8-990C-4B7F-A0A6-4FAA416A31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9406"/>
            <a:ext cx="765812" cy="6950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20" y="284323"/>
            <a:ext cx="8501122" cy="212365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הוא פרסם תמונה של משהו שעשה ושכחת לכתוב "כל הכבוד"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2928" y="2914517"/>
            <a:ext cx="850112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שלחת אותו להיות הנציג בכנס </a:t>
            </a:r>
            <a:r>
              <a:rPr lang="he-IL" dirty="0" err="1"/>
              <a:t>איזורי</a:t>
            </a:r>
            <a:r>
              <a:rPr lang="he-IL" dirty="0"/>
              <a:t>/ ארצי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2928" y="4820003"/>
            <a:ext cx="8501122" cy="212365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לא חשבת </a:t>
            </a:r>
            <a:r>
              <a:rPr lang="he-IL" dirty="0" err="1"/>
              <a:t>איתו</a:t>
            </a:r>
            <a:r>
              <a:rPr lang="he-IL" dirty="0"/>
              <a:t> על  תוכנית עבודה רב שנתית אין חזון רחב, רק מהרגע לרגע...</a:t>
            </a:r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7EF6DB8B-C580-41FB-81C5-584A23AB9CE0}"/>
              </a:ext>
            </a:extLst>
          </p:cNvPr>
          <p:cNvSpPr/>
          <p:nvPr/>
        </p:nvSpPr>
        <p:spPr>
          <a:xfrm>
            <a:off x="321439" y="4908226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9C7A454C-F60C-48B4-BD5A-B74BCED9750B}"/>
              </a:ext>
            </a:extLst>
          </p:cNvPr>
          <p:cNvSpPr/>
          <p:nvPr/>
        </p:nvSpPr>
        <p:spPr>
          <a:xfrm>
            <a:off x="321439" y="366043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9F1BA208-903F-4402-B918-1A03B090A891}"/>
              </a:ext>
            </a:extLst>
          </p:cNvPr>
          <p:cNvSpPr/>
          <p:nvPr/>
        </p:nvSpPr>
        <p:spPr>
          <a:xfrm>
            <a:off x="252928" y="2730441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2" name="תמונה 26">
            <a:extLst>
              <a:ext uri="{FF2B5EF4-FFF2-40B4-BE49-F238E27FC236}">
                <a16:creationId xmlns:a16="http://schemas.microsoft.com/office/drawing/2014/main" id="{FA5B1863-28C2-4B2E-B322-ABD80E5274C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" y="254924"/>
            <a:ext cx="765812" cy="695048"/>
          </a:xfrm>
          <a:prstGeom prst="rect">
            <a:avLst/>
          </a:prstGeom>
        </p:spPr>
      </p:pic>
      <p:pic>
        <p:nvPicPr>
          <p:cNvPr id="14" name="תמונה 26">
            <a:extLst>
              <a:ext uri="{FF2B5EF4-FFF2-40B4-BE49-F238E27FC236}">
                <a16:creationId xmlns:a16="http://schemas.microsoft.com/office/drawing/2014/main" id="{29607E66-7376-4085-B2C5-02561DA01D5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" y="2539485"/>
            <a:ext cx="765812" cy="695048"/>
          </a:xfrm>
          <a:prstGeom prst="rect">
            <a:avLst/>
          </a:prstGeom>
        </p:spPr>
      </p:pic>
      <p:pic>
        <p:nvPicPr>
          <p:cNvPr id="16" name="תמונה 26">
            <a:extLst>
              <a:ext uri="{FF2B5EF4-FFF2-40B4-BE49-F238E27FC236}">
                <a16:creationId xmlns:a16="http://schemas.microsoft.com/office/drawing/2014/main" id="{19B6A9D6-4E47-43A9-9290-3CD338CECC2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2" y="4722528"/>
            <a:ext cx="765812" cy="6950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142844" y="142852"/>
            <a:ext cx="9001156" cy="342902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he-IL" sz="9600" b="1" dirty="0">
                <a:cs typeface="1Moskito" pitchFamily="2" charset="-79"/>
              </a:rPr>
              <a:t>משהו שיוריד לו את המוטיבציה</a:t>
            </a:r>
            <a:endParaRPr kumimoji="0" lang="he-IL" sz="16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1Moskito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56" y="692696"/>
            <a:ext cx="7835528" cy="215443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8000" b="1" dirty="0" err="1">
                <a:latin typeface="Guttman Hatzvi" panose="02010401010101010101" pitchFamily="2" charset="-79"/>
                <a:cs typeface="Guttman Hatzvi" panose="02010401010101010101" pitchFamily="2" charset="-79"/>
              </a:rPr>
              <a:t>חיברות</a:t>
            </a:r>
            <a:r>
              <a:rPr lang="he-IL" sz="80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</a:p>
          <a:p>
            <a:pPr algn="ctr"/>
            <a:r>
              <a:rPr lang="he-IL" sz="54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הצורך להשתייך לחבורה</a:t>
            </a:r>
            <a:endParaRPr lang="he-IL" sz="8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538317" y="4272610"/>
            <a:ext cx="9001156" cy="224676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8000" b="1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אוטונומיה </a:t>
            </a:r>
          </a:p>
          <a:p>
            <a:r>
              <a:rPr lang="he-IL" sz="6000" dirty="0"/>
              <a:t> הצורך בעצמאות</a:t>
            </a:r>
          </a:p>
        </p:txBody>
      </p:sp>
      <p:pic>
        <p:nvPicPr>
          <p:cNvPr id="5122" name="Picture 2" descr="Image result for socializ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74443"/>
            <a:ext cx="1666860" cy="1654359"/>
          </a:xfrm>
          <a:prstGeom prst="rect">
            <a:avLst/>
          </a:prstGeom>
          <a:noFill/>
        </p:spPr>
      </p:pic>
      <p:pic>
        <p:nvPicPr>
          <p:cNvPr id="5126" name="Picture 6" descr="Related image"/>
          <p:cNvPicPr>
            <a:picLocks noChangeAspect="1" noChangeArrowheads="1"/>
          </p:cNvPicPr>
          <p:nvPr/>
        </p:nvPicPr>
        <p:blipFill>
          <a:blip r:embed="rId3" cstate="print"/>
          <a:srcRect l="9868" r="14144"/>
          <a:stretch>
            <a:fillRect/>
          </a:stretch>
        </p:blipFill>
        <p:spPr bwMode="auto">
          <a:xfrm>
            <a:off x="6300192" y="3899136"/>
            <a:ext cx="2650953" cy="1377109"/>
          </a:xfrm>
          <a:prstGeom prst="rect">
            <a:avLst/>
          </a:prstGeom>
          <a:noFill/>
        </p:spPr>
      </p:pic>
      <p:pic>
        <p:nvPicPr>
          <p:cNvPr id="2" name="תמונה 26">
            <a:extLst>
              <a:ext uri="{FF2B5EF4-FFF2-40B4-BE49-F238E27FC236}">
                <a16:creationId xmlns:a16="http://schemas.microsoft.com/office/drawing/2014/main" id="{FEE7C5BF-0576-4C90-A3DA-674648BB59E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55" y="406574"/>
            <a:ext cx="765812" cy="695048"/>
          </a:xfrm>
          <a:prstGeom prst="rect">
            <a:avLst/>
          </a:prstGeom>
        </p:spPr>
      </p:pic>
      <p:pic>
        <p:nvPicPr>
          <p:cNvPr id="13" name="תמונה 26">
            <a:extLst>
              <a:ext uri="{FF2B5EF4-FFF2-40B4-BE49-F238E27FC236}">
                <a16:creationId xmlns:a16="http://schemas.microsoft.com/office/drawing/2014/main" id="{E31AA8D1-664B-4CAE-9366-85F7A12D0C0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55" y="4010869"/>
            <a:ext cx="765812" cy="695048"/>
          </a:xfrm>
          <a:prstGeom prst="rect">
            <a:avLst/>
          </a:prstGeom>
        </p:spPr>
      </p:pic>
      <p:sp>
        <p:nvSpPr>
          <p:cNvPr id="15" name="מלבן: פינות מעוגלות 14">
            <a:extLst>
              <a:ext uri="{FF2B5EF4-FFF2-40B4-BE49-F238E27FC236}">
                <a16:creationId xmlns:a16="http://schemas.microsoft.com/office/drawing/2014/main" id="{E0125493-8698-4561-9B97-563A93D81675}"/>
              </a:ext>
            </a:extLst>
          </p:cNvPr>
          <p:cNvSpPr/>
          <p:nvPr/>
        </p:nvSpPr>
        <p:spPr>
          <a:xfrm>
            <a:off x="71422" y="134631"/>
            <a:ext cx="9001156" cy="313843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16095A61-D12A-432B-8AB9-1BA88B9A1041}"/>
              </a:ext>
            </a:extLst>
          </p:cNvPr>
          <p:cNvSpPr/>
          <p:nvPr/>
        </p:nvSpPr>
        <p:spPr>
          <a:xfrm>
            <a:off x="76061" y="3677139"/>
            <a:ext cx="9001156" cy="313843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78" y="733040"/>
            <a:ext cx="7669516" cy="255454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8000" b="1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 err="1"/>
              <a:t>סטטוס</a:t>
            </a:r>
            <a:endParaRPr lang="he-IL" dirty="0"/>
          </a:p>
          <a:p>
            <a:r>
              <a:rPr lang="he-IL" dirty="0"/>
              <a:t>  </a:t>
            </a:r>
            <a:r>
              <a:rPr lang="he-IL" sz="5400" dirty="0"/>
              <a:t>הצורך להיות חשוב</a:t>
            </a:r>
            <a:endParaRPr lang="he-IL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-396552" y="4381500"/>
            <a:ext cx="9001156" cy="224676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8000" b="1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סקרנות </a:t>
            </a:r>
          </a:p>
          <a:p>
            <a:r>
              <a:rPr lang="he-IL" sz="6000" dirty="0"/>
              <a:t> הצורך לדעת</a:t>
            </a:r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/>
          <a:srcRect l="6061" r="9091"/>
          <a:stretch>
            <a:fillRect/>
          </a:stretch>
        </p:blipFill>
        <p:spPr bwMode="auto">
          <a:xfrm>
            <a:off x="6872842" y="312838"/>
            <a:ext cx="1879036" cy="2214572"/>
          </a:xfrm>
          <a:prstGeom prst="rect">
            <a:avLst/>
          </a:prstGeom>
          <a:noFill/>
        </p:spPr>
      </p:pic>
      <p:sp>
        <p:nvSpPr>
          <p:cNvPr id="4100" name="AutoShape 4" descr="Related image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102" name="AutoShape 6" descr="Related image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104" name="AutoShape 8" descr="Related image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106" name="AutoShape 10" descr="Related image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108" name="AutoShape 12" descr="Related image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4110" name="Picture 14" descr="Related 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1356" y="3977427"/>
            <a:ext cx="2322258" cy="1800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תמונה 26">
            <a:extLst>
              <a:ext uri="{FF2B5EF4-FFF2-40B4-BE49-F238E27FC236}">
                <a16:creationId xmlns:a16="http://schemas.microsoft.com/office/drawing/2014/main" id="{C9C7F5CE-8217-4DCB-B710-14B7D816742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435"/>
            <a:ext cx="765812" cy="695048"/>
          </a:xfrm>
          <a:prstGeom prst="rect">
            <a:avLst/>
          </a:prstGeom>
        </p:spPr>
      </p:pic>
      <p:pic>
        <p:nvPicPr>
          <p:cNvPr id="3" name="תמונה 26">
            <a:extLst>
              <a:ext uri="{FF2B5EF4-FFF2-40B4-BE49-F238E27FC236}">
                <a16:creationId xmlns:a16="http://schemas.microsoft.com/office/drawing/2014/main" id="{577B8162-A2CF-4076-8E61-4D4E2A7C194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55" y="4010869"/>
            <a:ext cx="765812" cy="695048"/>
          </a:xfrm>
          <a:prstGeom prst="rect">
            <a:avLst/>
          </a:prstGeom>
        </p:spPr>
      </p:pic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C301C153-AE01-4801-B74D-8894CE38DB73}"/>
              </a:ext>
            </a:extLst>
          </p:cNvPr>
          <p:cNvSpPr/>
          <p:nvPr/>
        </p:nvSpPr>
        <p:spPr>
          <a:xfrm>
            <a:off x="71422" y="134631"/>
            <a:ext cx="9001156" cy="313843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C6648AED-4F70-4AC1-9F55-1117830A707A}"/>
              </a:ext>
            </a:extLst>
          </p:cNvPr>
          <p:cNvSpPr/>
          <p:nvPr/>
        </p:nvSpPr>
        <p:spPr>
          <a:xfrm>
            <a:off x="76061" y="3677139"/>
            <a:ext cx="9001156" cy="313843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4822" y="825041"/>
            <a:ext cx="6984776" cy="224676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8000" b="1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תקיפות </a:t>
            </a:r>
          </a:p>
          <a:p>
            <a:r>
              <a:rPr lang="he-IL" sz="6000" dirty="0"/>
              <a:t>הצורך לתבוע זכויות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289040"/>
            <a:ext cx="9001156" cy="224676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8000" b="1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כוח </a:t>
            </a:r>
          </a:p>
          <a:p>
            <a:r>
              <a:rPr lang="he-IL" sz="6000" dirty="0"/>
              <a:t>  הצורך בשליטה</a:t>
            </a:r>
          </a:p>
        </p:txBody>
      </p:sp>
      <p:pic>
        <p:nvPicPr>
          <p:cNvPr id="2050" name="Picture 2" descr="Image result for assertive"/>
          <p:cNvPicPr>
            <a:picLocks noChangeAspect="1" noChangeArrowheads="1"/>
          </p:cNvPicPr>
          <p:nvPr/>
        </p:nvPicPr>
        <p:blipFill>
          <a:blip r:embed="rId2" cstate="print"/>
          <a:srcRect l="17857" r="13094"/>
          <a:stretch>
            <a:fillRect/>
          </a:stretch>
        </p:blipFill>
        <p:spPr bwMode="auto">
          <a:xfrm>
            <a:off x="6793532" y="354367"/>
            <a:ext cx="1912668" cy="14836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793532" y="3269308"/>
            <a:ext cx="2143116" cy="2763651"/>
          </a:xfrm>
          <a:prstGeom prst="rect">
            <a:avLst/>
          </a:prstGeom>
          <a:noFill/>
        </p:spPr>
      </p:pic>
      <p:pic>
        <p:nvPicPr>
          <p:cNvPr id="2" name="תמונה 26">
            <a:extLst>
              <a:ext uri="{FF2B5EF4-FFF2-40B4-BE49-F238E27FC236}">
                <a16:creationId xmlns:a16="http://schemas.microsoft.com/office/drawing/2014/main" id="{F3ABAB9C-7B26-4F4E-9B61-4FB9FE874F6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21" y="310652"/>
            <a:ext cx="765812" cy="695048"/>
          </a:xfrm>
          <a:prstGeom prst="rect">
            <a:avLst/>
          </a:prstGeom>
        </p:spPr>
      </p:pic>
      <p:pic>
        <p:nvPicPr>
          <p:cNvPr id="3" name="תמונה 26">
            <a:extLst>
              <a:ext uri="{FF2B5EF4-FFF2-40B4-BE49-F238E27FC236}">
                <a16:creationId xmlns:a16="http://schemas.microsoft.com/office/drawing/2014/main" id="{F39FA3A9-9921-4B67-8C91-D7E61905280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55" y="4010869"/>
            <a:ext cx="765812" cy="695048"/>
          </a:xfrm>
          <a:prstGeom prst="rect">
            <a:avLst/>
          </a:prstGeom>
        </p:spPr>
      </p:pic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FF595C0F-1A59-4A38-B79B-F56FB3966D4F}"/>
              </a:ext>
            </a:extLst>
          </p:cNvPr>
          <p:cNvSpPr/>
          <p:nvPr/>
        </p:nvSpPr>
        <p:spPr>
          <a:xfrm>
            <a:off x="71422" y="134631"/>
            <a:ext cx="9001156" cy="313843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A541C5ED-147F-49FE-941C-ED4491ACFBEB}"/>
              </a:ext>
            </a:extLst>
          </p:cNvPr>
          <p:cNvSpPr/>
          <p:nvPr/>
        </p:nvSpPr>
        <p:spPr>
          <a:xfrm>
            <a:off x="76061" y="3677139"/>
            <a:ext cx="9001156" cy="313843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915374"/>
            <a:ext cx="7741524" cy="224676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8000" b="1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הכרה           </a:t>
            </a:r>
            <a:r>
              <a:rPr lang="he-IL" sz="6000" dirty="0"/>
              <a:t>הצורך באישור מבחוץ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3752636"/>
            <a:ext cx="7885540" cy="298543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8000" b="1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השתייכות </a:t>
            </a:r>
          </a:p>
          <a:p>
            <a:r>
              <a:rPr lang="he-IL" sz="5400" dirty="0"/>
              <a:t>הצורך להיות </a:t>
            </a:r>
          </a:p>
          <a:p>
            <a:r>
              <a:rPr lang="he-IL" sz="5400" dirty="0"/>
              <a:t>שייך למשהו גדול ממך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9723" y="422017"/>
            <a:ext cx="2143108" cy="16167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3"/>
          <a:srcRect r="30590"/>
          <a:stretch>
            <a:fillRect/>
          </a:stretch>
        </p:blipFill>
        <p:spPr bwMode="auto">
          <a:xfrm>
            <a:off x="6660232" y="4010869"/>
            <a:ext cx="2143108" cy="16167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תמונה 26">
            <a:extLst>
              <a:ext uri="{FF2B5EF4-FFF2-40B4-BE49-F238E27FC236}">
                <a16:creationId xmlns:a16="http://schemas.microsoft.com/office/drawing/2014/main" id="{721032E1-9362-4E1A-99A7-E4AD6F6DF0F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55" y="220326"/>
            <a:ext cx="765812" cy="695048"/>
          </a:xfrm>
          <a:prstGeom prst="rect">
            <a:avLst/>
          </a:prstGeom>
        </p:spPr>
      </p:pic>
      <p:pic>
        <p:nvPicPr>
          <p:cNvPr id="3" name="תמונה 26">
            <a:extLst>
              <a:ext uri="{FF2B5EF4-FFF2-40B4-BE49-F238E27FC236}">
                <a16:creationId xmlns:a16="http://schemas.microsoft.com/office/drawing/2014/main" id="{AFE82986-9A5C-4B51-9741-718217A66FC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55" y="3872184"/>
            <a:ext cx="765812" cy="695048"/>
          </a:xfrm>
          <a:prstGeom prst="rect">
            <a:avLst/>
          </a:prstGeom>
        </p:spPr>
      </p:pic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7A102118-F026-420A-B73C-0FF8993FFD79}"/>
              </a:ext>
            </a:extLst>
          </p:cNvPr>
          <p:cNvSpPr/>
          <p:nvPr/>
        </p:nvSpPr>
        <p:spPr>
          <a:xfrm>
            <a:off x="71422" y="134631"/>
            <a:ext cx="9001156" cy="313843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22735796-5D7F-4415-A68B-154F1234C064}"/>
              </a:ext>
            </a:extLst>
          </p:cNvPr>
          <p:cNvSpPr/>
          <p:nvPr/>
        </p:nvSpPr>
        <p:spPr>
          <a:xfrm>
            <a:off x="76061" y="3677139"/>
            <a:ext cx="9001156" cy="313843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39" y="692696"/>
            <a:ext cx="850112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4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ביקשת ממנו לארגן יום גיבוש לצוות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0358" y="2765439"/>
            <a:ext cx="850112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שכחת לציין את יום ההולדת שלו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439" y="4469252"/>
            <a:ext cx="8501122" cy="212365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עשית בתחילת השנה "פעילות חלומות" בצוות ודאגת שיש לו מקום לממש את החלום שלו</a:t>
            </a:r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F3705226-80E4-452D-9025-F407A8FCD657}"/>
              </a:ext>
            </a:extLst>
          </p:cNvPr>
          <p:cNvSpPr/>
          <p:nvPr/>
        </p:nvSpPr>
        <p:spPr>
          <a:xfrm>
            <a:off x="321439" y="260648"/>
            <a:ext cx="8501122" cy="1878598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425225E6-1820-467A-968F-D61FB3EB963C}"/>
              </a:ext>
            </a:extLst>
          </p:cNvPr>
          <p:cNvSpPr/>
          <p:nvPr/>
        </p:nvSpPr>
        <p:spPr>
          <a:xfrm>
            <a:off x="358398" y="2489701"/>
            <a:ext cx="8501122" cy="1878598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91948A64-200E-4FC6-B642-64EBA5B76A38}"/>
              </a:ext>
            </a:extLst>
          </p:cNvPr>
          <p:cNvSpPr/>
          <p:nvPr/>
        </p:nvSpPr>
        <p:spPr>
          <a:xfrm>
            <a:off x="275872" y="4584323"/>
            <a:ext cx="8501122" cy="1878598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39" y="482722"/>
            <a:ext cx="850112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אתה כמעט תמיד נותן לו להיות מקום שני ולא הדמות המובילה.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3580" y="2396394"/>
            <a:ext cx="8501122" cy="212365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לתת לו להציג בפני הקבוצה משהו מוצלח שהוא פיתח או קידם.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4520052"/>
            <a:ext cx="8501122" cy="212365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במקום מרכזי תלית תמונות קבוצתיות מאירוע שהוא לא היה בו והוא לא נמצא בתמונות.</a:t>
            </a:r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A665A140-0E29-4CD9-9228-B10CA544A805}"/>
              </a:ext>
            </a:extLst>
          </p:cNvPr>
          <p:cNvSpPr/>
          <p:nvPr/>
        </p:nvSpPr>
        <p:spPr>
          <a:xfrm>
            <a:off x="321439" y="260648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50521C68-2072-4692-9AA0-30D118905438}"/>
              </a:ext>
            </a:extLst>
          </p:cNvPr>
          <p:cNvSpPr/>
          <p:nvPr/>
        </p:nvSpPr>
        <p:spPr>
          <a:xfrm>
            <a:off x="358398" y="2489701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C25842A3-A3A2-4191-85FA-04F04A760618}"/>
              </a:ext>
            </a:extLst>
          </p:cNvPr>
          <p:cNvSpPr/>
          <p:nvPr/>
        </p:nvSpPr>
        <p:spPr>
          <a:xfrm>
            <a:off x="285720" y="4613359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4" name="תמונה 26">
            <a:extLst>
              <a:ext uri="{FF2B5EF4-FFF2-40B4-BE49-F238E27FC236}">
                <a16:creationId xmlns:a16="http://schemas.microsoft.com/office/drawing/2014/main" id="{3639D177-ACBC-4BC0-9C2F-E5AD3D31A18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91"/>
            <a:ext cx="765812" cy="695048"/>
          </a:xfrm>
          <a:prstGeom prst="rect">
            <a:avLst/>
          </a:prstGeom>
        </p:spPr>
      </p:pic>
      <p:pic>
        <p:nvPicPr>
          <p:cNvPr id="16" name="תמונה 26">
            <a:extLst>
              <a:ext uri="{FF2B5EF4-FFF2-40B4-BE49-F238E27FC236}">
                <a16:creationId xmlns:a16="http://schemas.microsoft.com/office/drawing/2014/main" id="{1AB65B4F-A2B5-4ED2-963E-7BD4A23691E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6452"/>
            <a:ext cx="765812" cy="695048"/>
          </a:xfrm>
          <a:prstGeom prst="rect">
            <a:avLst/>
          </a:prstGeom>
        </p:spPr>
      </p:pic>
      <p:pic>
        <p:nvPicPr>
          <p:cNvPr id="18" name="תמונה 26">
            <a:extLst>
              <a:ext uri="{FF2B5EF4-FFF2-40B4-BE49-F238E27FC236}">
                <a16:creationId xmlns:a16="http://schemas.microsoft.com/office/drawing/2014/main" id="{FD3FA2E2-1911-4AFF-B3BF-E8424C6FEF8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9495"/>
            <a:ext cx="765812" cy="6950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906" y="223465"/>
            <a:ext cx="8501122" cy="212365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נתת לו להעביר לשאר הקבוצה משהו בתחום שהוא מתעניין בו ויכול להיות רלוונטי לשאר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62" y="2596826"/>
            <a:ext cx="8501122" cy="2123658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כתגובה לשאלה ששאל, במקום מתן הסבר נתת לו תחושה של "ככה זה אצלנו"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5094413"/>
            <a:ext cx="850112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400">
                <a:latin typeface="Guttman Hatzvi" panose="02010401010101010101" pitchFamily="2" charset="-79"/>
                <a:cs typeface="Guttman Hatzvi" panose="02010401010101010101" pitchFamily="2" charset="-79"/>
              </a:defRPr>
            </a:lvl1pPr>
          </a:lstStyle>
          <a:p>
            <a:r>
              <a:rPr lang="he-IL" dirty="0"/>
              <a:t>"להנחית עליו" שהשבוע בסוף מבטלים את מה שתכנן</a:t>
            </a:r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2CB9812F-73E2-4359-A274-8E9C67740015}"/>
              </a:ext>
            </a:extLst>
          </p:cNvPr>
          <p:cNvSpPr/>
          <p:nvPr/>
        </p:nvSpPr>
        <p:spPr>
          <a:xfrm>
            <a:off x="321439" y="260648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881A5FFE-5D63-427C-B684-F38CB7301B9F}"/>
              </a:ext>
            </a:extLst>
          </p:cNvPr>
          <p:cNvSpPr/>
          <p:nvPr/>
        </p:nvSpPr>
        <p:spPr>
          <a:xfrm>
            <a:off x="321669" y="4841084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DE2C8D74-AEB2-4FAC-B949-7E15FEDD32D0}"/>
              </a:ext>
            </a:extLst>
          </p:cNvPr>
          <p:cNvSpPr/>
          <p:nvPr/>
        </p:nvSpPr>
        <p:spPr>
          <a:xfrm>
            <a:off x="283512" y="2596826"/>
            <a:ext cx="8501122" cy="187859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4" name="תמונה 26">
            <a:extLst>
              <a:ext uri="{FF2B5EF4-FFF2-40B4-BE49-F238E27FC236}">
                <a16:creationId xmlns:a16="http://schemas.microsoft.com/office/drawing/2014/main" id="{B871E8D8-C2CC-4C16-B47C-1F61DDF0D3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91"/>
            <a:ext cx="765812" cy="695048"/>
          </a:xfrm>
          <a:prstGeom prst="rect">
            <a:avLst/>
          </a:prstGeom>
        </p:spPr>
      </p:pic>
      <p:pic>
        <p:nvPicPr>
          <p:cNvPr id="16" name="תמונה 26">
            <a:extLst>
              <a:ext uri="{FF2B5EF4-FFF2-40B4-BE49-F238E27FC236}">
                <a16:creationId xmlns:a16="http://schemas.microsoft.com/office/drawing/2014/main" id="{5A3E4E42-9FB1-448F-AAD0-A6D5272B788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6452"/>
            <a:ext cx="765812" cy="695048"/>
          </a:xfrm>
          <a:prstGeom prst="rect">
            <a:avLst/>
          </a:prstGeom>
        </p:spPr>
      </p:pic>
      <p:pic>
        <p:nvPicPr>
          <p:cNvPr id="18" name="תמונה 26">
            <a:extLst>
              <a:ext uri="{FF2B5EF4-FFF2-40B4-BE49-F238E27FC236}">
                <a16:creationId xmlns:a16="http://schemas.microsoft.com/office/drawing/2014/main" id="{40BBB38C-43F3-42D9-A139-159B910304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8620"/>
            <a:ext cx="765812" cy="6950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217</Words>
  <Application>Microsoft Office PowerPoint</Application>
  <PresentationFormat>‫הצגה על המסך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5" baseType="lpstr">
      <vt:lpstr>Arial</vt:lpstr>
      <vt:lpstr>Calibri</vt:lpstr>
      <vt:lpstr>Guttman Hatzvi</vt:lpstr>
      <vt:lpstr>ערכת נושא Office</vt:lpstr>
      <vt:lpstr>תכונות אופי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תכונות אופי</dc:title>
  <dc:creator>בית הנוער</dc:creator>
  <cp:lastModifiedBy>גל שמיר</cp:lastModifiedBy>
  <cp:revision>11</cp:revision>
  <cp:lastPrinted>2020-09-01T18:08:18Z</cp:lastPrinted>
  <dcterms:created xsi:type="dcterms:W3CDTF">2018-11-11T06:26:28Z</dcterms:created>
  <dcterms:modified xsi:type="dcterms:W3CDTF">2020-09-01T18:32:52Z</dcterms:modified>
</cp:coreProperties>
</file>