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y="5143500" cx="9144000"/>
  <p:notesSz cx="6858000" cy="9144000"/>
  <p:embeddedFontLst>
    <p:embeddedFont>
      <p:font typeface="Assistant"/>
      <p:regular r:id="rId47"/>
      <p:bold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slide" Target="slides/slide41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schemas.openxmlformats.org/officeDocument/2006/relationships/font" Target="fonts/Assistant-bold.fntdata"/><Relationship Id="rId25" Type="http://schemas.openxmlformats.org/officeDocument/2006/relationships/slide" Target="slides/slide20.xml"/><Relationship Id="rId47" Type="http://schemas.openxmlformats.org/officeDocument/2006/relationships/font" Target="fonts/Assistant-regular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91f4e28c6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91f4e28c6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91f4e28c62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91f4e28c6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91f4e28c62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91f4e28c6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91f4e28c6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91f4e28c6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91f4e28c62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91f4e28c62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91f4e28c62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91f4e28c6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91f4e28c62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91f4e28c62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91f4e28c62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91f4e28c62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91f4e28c62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91f4e28c6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91f4e28c62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91f4e28c62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91f4e28c6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91f4e28c6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91f4e28c62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91f4e28c62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91f4e28c62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91f4e28c62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91f4e28c62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91f4e28c62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91f4e28c62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91f4e28c6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91f4e28c62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91f4e28c62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91f4e28c62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91f4e28c62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91f4e28c62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91f4e28c62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91f4e28c62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91f4e28c62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91f4e28c62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91f4e28c62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91f4e28c62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91f4e28c62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91f4e28c6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91f4e28c6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91f4e28c62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91f4e28c62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1f4e28c62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1f4e28c62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91f4e28c62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91f4e28c62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91f4e28c62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91f4e28c62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91f4e28c62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91f4e28c62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91f4e28c62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91f4e28c62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91f4e28c62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91f4e28c62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91f4e28c62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91f4e28c62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91f4e28c62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91f4e28c62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91f4e28c62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91f4e28c62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91f4e28c6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91f4e28c6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91f4e28c62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91f4e28c62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91f4e28c62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91f4e28c62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91f4e28c6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91f4e28c6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1f4e28c6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91f4e28c6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91f4e28c6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91f4e28c6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91f4e28c6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91f4e28c6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91f4e28c62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91f4e28c6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8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6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1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jpg"/><Relationship Id="rId4" Type="http://schemas.openxmlformats.org/officeDocument/2006/relationships/hyperlink" Target="http://www.youtube.com/watch?v=2x4A1U9J2EA" TargetMode="External"/><Relationship Id="rId5" Type="http://schemas.openxmlformats.org/officeDocument/2006/relationships/image" Target="../media/image1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3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9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0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4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1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www.haaretz.co.il/opinions/2023-10-09/ty-article-opinion/.premium/0000018b-1443-d2fc-a59f-d55bc66a0000" TargetMode="External"/><Relationship Id="rId4" Type="http://schemas.openxmlformats.org/officeDocument/2006/relationships/hyperlink" Target="https://www.haaretz.co.il/opinions/2023-10-12/ty-article-opinion/.premium/0000018b-22fc-dd34-afdf-f7ffb22a0000" TargetMode="External"/><Relationship Id="rId5" Type="http://schemas.openxmlformats.org/officeDocument/2006/relationships/hyperlink" Target="https://www.haaretz.co.il/magazine/2023-10-19/ty-article-magazine/.highlight/0000018b-4245-d881-abab-efcdaa8d0000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550" y="0"/>
            <a:ext cx="92625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med">
        <p14:prism dir="l"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" y="0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" y="0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" y="0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" y="0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" y="0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" y="0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" y="0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" y="0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" y="0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" y="0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" y="0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" y="0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" y="0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" y="0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" y="0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" y="0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" y="0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" y="0"/>
            <a:ext cx="914398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בצלאל סמוטריץ ל&quot;אולפן פתוח&quot; בערוץ הכנסת:&#10;&quot;הרשות הפלסטינית היא נטל וחמאס הוא נכס&quot;" id="215" name="Google Shape;215;p45" title="בצלאל סמוטריץ': &quot;החמאס הוא נכס&quot;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46299" y="1038538"/>
            <a:ext cx="5451400" cy="30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" y="0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" y="0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" y="0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3"/>
          <p:cNvSpPr txBox="1"/>
          <p:nvPr/>
        </p:nvSpPr>
        <p:spPr>
          <a:xfrm>
            <a:off x="3844325" y="900875"/>
            <a:ext cx="4035600" cy="30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">
                <a:latin typeface="Assistant"/>
                <a:ea typeface="Assistant"/>
                <a:cs typeface="Assistant"/>
                <a:sym typeface="Assistant"/>
              </a:rPr>
              <a:t>מקורות: </a:t>
            </a:r>
            <a:endParaRPr b="1">
              <a:latin typeface="Assistant"/>
              <a:ea typeface="Assistant"/>
              <a:cs typeface="Assistant"/>
              <a:sym typeface="Assistant"/>
            </a:endParaRPr>
          </a:p>
          <a:p>
            <a:pPr indent="-317500" lvl="0" marL="457200" rtl="1" algn="r">
              <a:spcBef>
                <a:spcPts val="0"/>
              </a:spcBef>
              <a:spcAft>
                <a:spcPts val="0"/>
              </a:spcAft>
              <a:buSzPts val="1400"/>
              <a:buFont typeface="Assistant"/>
              <a:buChar char="-"/>
            </a:pPr>
            <a:r>
              <a:rPr b="1" lang="iw" u="sng">
                <a:solidFill>
                  <a:schemeClr val="hlink"/>
                </a:solidFill>
                <a:latin typeface="Assistant"/>
                <a:ea typeface="Assistant"/>
                <a:cs typeface="Assistant"/>
                <a:sym typeface="Assistant"/>
                <a:hlinkClick r:id="rId3"/>
              </a:rPr>
              <a:t>שלומי אלדר, הארץ</a:t>
            </a:r>
            <a:endParaRPr b="1">
              <a:latin typeface="Assistant"/>
              <a:ea typeface="Assistant"/>
              <a:cs typeface="Assistant"/>
              <a:sym typeface="Assistant"/>
            </a:endParaRPr>
          </a:p>
          <a:p>
            <a:pPr indent="-317500" lvl="0" marL="457200" rtl="1" algn="r">
              <a:spcBef>
                <a:spcPts val="0"/>
              </a:spcBef>
              <a:spcAft>
                <a:spcPts val="0"/>
              </a:spcAft>
              <a:buSzPts val="1400"/>
              <a:buFont typeface="Assistant"/>
              <a:buChar char="-"/>
            </a:pPr>
            <a:r>
              <a:rPr b="1" lang="iw" u="sng">
                <a:solidFill>
                  <a:schemeClr val="hlink"/>
                </a:solidFill>
                <a:latin typeface="Assistant"/>
                <a:ea typeface="Assistant"/>
                <a:cs typeface="Assistant"/>
                <a:sym typeface="Assistant"/>
                <a:hlinkClick r:id="rId4"/>
              </a:rPr>
              <a:t>אדם רז, הארץ</a:t>
            </a:r>
            <a:endParaRPr b="1">
              <a:latin typeface="Assistant"/>
              <a:ea typeface="Assistant"/>
              <a:cs typeface="Assistant"/>
              <a:sym typeface="Assistant"/>
            </a:endParaRPr>
          </a:p>
          <a:p>
            <a:pPr indent="-317500" lvl="0" marL="457200" rtl="1" algn="r">
              <a:spcBef>
                <a:spcPts val="0"/>
              </a:spcBef>
              <a:spcAft>
                <a:spcPts val="0"/>
              </a:spcAft>
              <a:buSzPts val="1400"/>
              <a:buFont typeface="Assistant"/>
              <a:buChar char="-"/>
            </a:pPr>
            <a:r>
              <a:rPr b="1" lang="iw" u="sng">
                <a:solidFill>
                  <a:schemeClr val="hlink"/>
                </a:solidFill>
                <a:latin typeface="Assistant"/>
                <a:ea typeface="Assistant"/>
                <a:cs typeface="Assistant"/>
                <a:sym typeface="Assistant"/>
                <a:hlinkClick r:id="rId5"/>
              </a:rPr>
              <a:t>דני בר-און, הארץ</a:t>
            </a:r>
            <a:endParaRPr b="1">
              <a:latin typeface="Assistant"/>
              <a:ea typeface="Assistant"/>
              <a:cs typeface="Assistant"/>
              <a:sym typeface="Assistant"/>
            </a:endParaRPr>
          </a:p>
          <a:p>
            <a:pPr indent="-317500" lvl="0" marL="457200" rtl="1" algn="r">
              <a:spcBef>
                <a:spcPts val="0"/>
              </a:spcBef>
              <a:spcAft>
                <a:spcPts val="0"/>
              </a:spcAft>
              <a:buSzPts val="1400"/>
              <a:buFont typeface="Assistant"/>
              <a:buChar char="-"/>
            </a:pPr>
            <a:r>
              <a:rPr b="1" lang="iw">
                <a:latin typeface="Assistant"/>
                <a:ea typeface="Assistant"/>
                <a:cs typeface="Assistant"/>
                <a:sym typeface="Assistant"/>
              </a:rPr>
              <a:t>עמודי </a:t>
            </a:r>
            <a:r>
              <a:rPr b="1" lang="iw">
                <a:latin typeface="Assistant"/>
                <a:ea typeface="Assistant"/>
                <a:cs typeface="Assistant"/>
                <a:sym typeface="Assistant"/>
              </a:rPr>
              <a:t>הוויקיפדיה</a:t>
            </a:r>
            <a:r>
              <a:rPr b="1" lang="iw">
                <a:latin typeface="Assistant"/>
                <a:ea typeface="Assistant"/>
                <a:cs typeface="Assistant"/>
                <a:sym typeface="Assistant"/>
              </a:rPr>
              <a:t> הרלוונטים</a:t>
            </a:r>
            <a:endParaRPr b="1"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" y="0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